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12" r:id="rId2"/>
    <p:sldId id="417" r:id="rId3"/>
    <p:sldId id="404" r:id="rId4"/>
    <p:sldId id="413" r:id="rId5"/>
    <p:sldId id="401" r:id="rId6"/>
    <p:sldId id="411" r:id="rId7"/>
    <p:sldId id="399" r:id="rId8"/>
    <p:sldId id="414" r:id="rId9"/>
    <p:sldId id="415" r:id="rId10"/>
    <p:sldId id="4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/>
    <p:restoredTop sz="86486"/>
  </p:normalViewPr>
  <p:slideViewPr>
    <p:cSldViewPr snapToGrid="0" snapToObjects="1">
      <p:cViewPr varScale="1">
        <p:scale>
          <a:sx n="87" d="100"/>
          <a:sy n="87" d="100"/>
        </p:scale>
        <p:origin x="2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F2611-7F3F-DE48-94E9-35B14BF36018}" type="doc">
      <dgm:prSet loTypeId="urn:microsoft.com/office/officeart/2005/8/layout/cycle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4A295B2-8E1F-CB41-8B9F-934243528015}">
      <dgm:prSet/>
      <dgm:spPr/>
      <dgm:t>
        <a:bodyPr/>
        <a:lstStyle/>
        <a:p>
          <a:pPr rtl="0"/>
          <a:r>
            <a:rPr lang="en-US"/>
            <a:t>5 communities</a:t>
          </a:r>
        </a:p>
      </dgm:t>
    </dgm:pt>
    <dgm:pt modelId="{DAC194E8-F07B-394F-A0DF-8901222A4F04}" type="parTrans" cxnId="{7A24C9C3-67CD-6E4A-B67A-7C6B2DD34165}">
      <dgm:prSet/>
      <dgm:spPr/>
      <dgm:t>
        <a:bodyPr/>
        <a:lstStyle/>
        <a:p>
          <a:endParaRPr lang="en-US"/>
        </a:p>
      </dgm:t>
    </dgm:pt>
    <dgm:pt modelId="{51EBCF3B-9688-254D-87E7-B0C26386A260}" type="sibTrans" cxnId="{7A24C9C3-67CD-6E4A-B67A-7C6B2DD34165}">
      <dgm:prSet/>
      <dgm:spPr/>
      <dgm:t>
        <a:bodyPr/>
        <a:lstStyle/>
        <a:p>
          <a:endParaRPr lang="en-US"/>
        </a:p>
      </dgm:t>
    </dgm:pt>
    <dgm:pt modelId="{6D7F1552-806F-9B41-A4D4-BC0F675D4E26}">
      <dgm:prSet/>
      <dgm:spPr/>
      <dgm:t>
        <a:bodyPr/>
        <a:lstStyle/>
        <a:p>
          <a:pPr rtl="0"/>
          <a:r>
            <a:rPr lang="en-US" dirty="0"/>
            <a:t>5 content partner</a:t>
          </a:r>
        </a:p>
      </dgm:t>
    </dgm:pt>
    <dgm:pt modelId="{0879B288-7CF9-3248-A77C-D5BB23EEE385}" type="parTrans" cxnId="{90F15383-7C24-B84A-B3A5-C92490E3591A}">
      <dgm:prSet/>
      <dgm:spPr/>
      <dgm:t>
        <a:bodyPr/>
        <a:lstStyle/>
        <a:p>
          <a:endParaRPr lang="en-US"/>
        </a:p>
      </dgm:t>
    </dgm:pt>
    <dgm:pt modelId="{00CF2D4C-0E1E-044C-AB35-31D50DE0D15C}" type="sibTrans" cxnId="{90F15383-7C24-B84A-B3A5-C92490E3591A}">
      <dgm:prSet/>
      <dgm:spPr/>
      <dgm:t>
        <a:bodyPr/>
        <a:lstStyle/>
        <a:p>
          <a:endParaRPr lang="en-US"/>
        </a:p>
      </dgm:t>
    </dgm:pt>
    <dgm:pt modelId="{9827AE73-CF03-0F45-96B0-99D8C26C6364}">
      <dgm:prSet/>
      <dgm:spPr/>
      <dgm:t>
        <a:bodyPr/>
        <a:lstStyle/>
        <a:p>
          <a:pPr rtl="0"/>
          <a:r>
            <a:rPr lang="en-US"/>
            <a:t>1000 users</a:t>
          </a:r>
        </a:p>
      </dgm:t>
    </dgm:pt>
    <dgm:pt modelId="{C02A38DF-142F-FE4E-877D-818B99F1C0EE}" type="parTrans" cxnId="{02A8E882-B201-2C46-B663-0038C67B2572}">
      <dgm:prSet/>
      <dgm:spPr/>
      <dgm:t>
        <a:bodyPr/>
        <a:lstStyle/>
        <a:p>
          <a:endParaRPr lang="en-US"/>
        </a:p>
      </dgm:t>
    </dgm:pt>
    <dgm:pt modelId="{7F6EEC3C-1B95-D64E-814A-930AD42D135F}" type="sibTrans" cxnId="{02A8E882-B201-2C46-B663-0038C67B2572}">
      <dgm:prSet/>
      <dgm:spPr/>
      <dgm:t>
        <a:bodyPr/>
        <a:lstStyle/>
        <a:p>
          <a:endParaRPr lang="en-US"/>
        </a:p>
      </dgm:t>
    </dgm:pt>
    <dgm:pt modelId="{43BFE435-DDB4-6940-90DD-9844C75818BA}">
      <dgm:prSet/>
      <dgm:spPr/>
      <dgm:t>
        <a:bodyPr/>
        <a:lstStyle/>
        <a:p>
          <a:pPr rtl="0"/>
          <a:r>
            <a:rPr lang="en-US" dirty="0"/>
            <a:t>10000 credits</a:t>
          </a:r>
        </a:p>
      </dgm:t>
    </dgm:pt>
    <dgm:pt modelId="{7E815176-E2E9-DA41-9FA6-65161260F94F}" type="parTrans" cxnId="{EB77A209-7E0B-7C41-A6B9-CB45BA66A1DE}">
      <dgm:prSet/>
      <dgm:spPr/>
      <dgm:t>
        <a:bodyPr/>
        <a:lstStyle/>
        <a:p>
          <a:endParaRPr lang="en-US"/>
        </a:p>
      </dgm:t>
    </dgm:pt>
    <dgm:pt modelId="{4E930768-CDBD-724C-A73F-9503B725745F}" type="sibTrans" cxnId="{EB77A209-7E0B-7C41-A6B9-CB45BA66A1DE}">
      <dgm:prSet/>
      <dgm:spPr/>
      <dgm:t>
        <a:bodyPr/>
        <a:lstStyle/>
        <a:p>
          <a:endParaRPr lang="en-US"/>
        </a:p>
      </dgm:t>
    </dgm:pt>
    <dgm:pt modelId="{910B85E2-B7A0-7848-B864-EE317DE3BAB4}" type="pres">
      <dgm:prSet presAssocID="{F3AF2611-7F3F-DE48-94E9-35B14BF36018}" presName="cycle" presStyleCnt="0">
        <dgm:presLayoutVars>
          <dgm:dir/>
          <dgm:resizeHandles val="exact"/>
        </dgm:presLayoutVars>
      </dgm:prSet>
      <dgm:spPr/>
    </dgm:pt>
    <dgm:pt modelId="{637AAAB0-CA21-D742-A5C0-978C75949BE2}" type="pres">
      <dgm:prSet presAssocID="{F4A295B2-8E1F-CB41-8B9F-934243528015}" presName="dummy" presStyleCnt="0"/>
      <dgm:spPr/>
    </dgm:pt>
    <dgm:pt modelId="{D24121FF-96E4-0B43-956F-84C35B0C3E08}" type="pres">
      <dgm:prSet presAssocID="{F4A295B2-8E1F-CB41-8B9F-934243528015}" presName="node" presStyleLbl="revTx" presStyleIdx="0" presStyleCnt="4">
        <dgm:presLayoutVars>
          <dgm:bulletEnabled val="1"/>
        </dgm:presLayoutVars>
      </dgm:prSet>
      <dgm:spPr/>
    </dgm:pt>
    <dgm:pt modelId="{50F2C5E8-2D01-A248-9023-579AD8746A4C}" type="pres">
      <dgm:prSet presAssocID="{51EBCF3B-9688-254D-87E7-B0C26386A260}" presName="sibTrans" presStyleLbl="node1" presStyleIdx="0" presStyleCnt="4"/>
      <dgm:spPr/>
    </dgm:pt>
    <dgm:pt modelId="{AEFC966E-1585-E84E-9362-F41C2CC9A09F}" type="pres">
      <dgm:prSet presAssocID="{6D7F1552-806F-9B41-A4D4-BC0F675D4E26}" presName="dummy" presStyleCnt="0"/>
      <dgm:spPr/>
    </dgm:pt>
    <dgm:pt modelId="{1993E056-90DA-C245-B605-7CC66125C1E2}" type="pres">
      <dgm:prSet presAssocID="{6D7F1552-806F-9B41-A4D4-BC0F675D4E26}" presName="node" presStyleLbl="revTx" presStyleIdx="1" presStyleCnt="4">
        <dgm:presLayoutVars>
          <dgm:bulletEnabled val="1"/>
        </dgm:presLayoutVars>
      </dgm:prSet>
      <dgm:spPr/>
    </dgm:pt>
    <dgm:pt modelId="{DA3CF142-CBBB-3D40-82FD-B25503E36F64}" type="pres">
      <dgm:prSet presAssocID="{00CF2D4C-0E1E-044C-AB35-31D50DE0D15C}" presName="sibTrans" presStyleLbl="node1" presStyleIdx="1" presStyleCnt="4"/>
      <dgm:spPr/>
    </dgm:pt>
    <dgm:pt modelId="{896241FA-09AF-7E4D-97A2-A8AC6A3483E0}" type="pres">
      <dgm:prSet presAssocID="{9827AE73-CF03-0F45-96B0-99D8C26C6364}" presName="dummy" presStyleCnt="0"/>
      <dgm:spPr/>
    </dgm:pt>
    <dgm:pt modelId="{A91D1E57-437A-7446-8445-2959AF42ECFF}" type="pres">
      <dgm:prSet presAssocID="{9827AE73-CF03-0F45-96B0-99D8C26C6364}" presName="node" presStyleLbl="revTx" presStyleIdx="2" presStyleCnt="4">
        <dgm:presLayoutVars>
          <dgm:bulletEnabled val="1"/>
        </dgm:presLayoutVars>
      </dgm:prSet>
      <dgm:spPr/>
    </dgm:pt>
    <dgm:pt modelId="{BE6A3DED-28D3-B545-88FD-7DF8C4811C2F}" type="pres">
      <dgm:prSet presAssocID="{7F6EEC3C-1B95-D64E-814A-930AD42D135F}" presName="sibTrans" presStyleLbl="node1" presStyleIdx="2" presStyleCnt="4"/>
      <dgm:spPr/>
    </dgm:pt>
    <dgm:pt modelId="{D01572DA-A628-AA41-813E-59680803F40C}" type="pres">
      <dgm:prSet presAssocID="{43BFE435-DDB4-6940-90DD-9844C75818BA}" presName="dummy" presStyleCnt="0"/>
      <dgm:spPr/>
    </dgm:pt>
    <dgm:pt modelId="{7486C13B-754B-6D44-BE75-FD800D5C74EB}" type="pres">
      <dgm:prSet presAssocID="{43BFE435-DDB4-6940-90DD-9844C75818BA}" presName="node" presStyleLbl="revTx" presStyleIdx="3" presStyleCnt="4">
        <dgm:presLayoutVars>
          <dgm:bulletEnabled val="1"/>
        </dgm:presLayoutVars>
      </dgm:prSet>
      <dgm:spPr/>
    </dgm:pt>
    <dgm:pt modelId="{E4B077F6-06F6-B349-B50C-8347F39CAB56}" type="pres">
      <dgm:prSet presAssocID="{4E930768-CDBD-724C-A73F-9503B725745F}" presName="sibTrans" presStyleLbl="node1" presStyleIdx="3" presStyleCnt="4"/>
      <dgm:spPr/>
    </dgm:pt>
  </dgm:ptLst>
  <dgm:cxnLst>
    <dgm:cxn modelId="{FA304201-2B77-174D-A685-77FF9E520871}" type="presOf" srcId="{6D7F1552-806F-9B41-A4D4-BC0F675D4E26}" destId="{1993E056-90DA-C245-B605-7CC66125C1E2}" srcOrd="0" destOrd="0" presId="urn:microsoft.com/office/officeart/2005/8/layout/cycle1"/>
    <dgm:cxn modelId="{EB77A209-7E0B-7C41-A6B9-CB45BA66A1DE}" srcId="{F3AF2611-7F3F-DE48-94E9-35B14BF36018}" destId="{43BFE435-DDB4-6940-90DD-9844C75818BA}" srcOrd="3" destOrd="0" parTransId="{7E815176-E2E9-DA41-9FA6-65161260F94F}" sibTransId="{4E930768-CDBD-724C-A73F-9503B725745F}"/>
    <dgm:cxn modelId="{52E6CF38-F3B0-2D47-91AB-B0C0F4D887F4}" type="presOf" srcId="{00CF2D4C-0E1E-044C-AB35-31D50DE0D15C}" destId="{DA3CF142-CBBB-3D40-82FD-B25503E36F64}" srcOrd="0" destOrd="0" presId="urn:microsoft.com/office/officeart/2005/8/layout/cycle1"/>
    <dgm:cxn modelId="{56A7093E-532A-CA44-9A04-DB915F8171E8}" type="presOf" srcId="{4E930768-CDBD-724C-A73F-9503B725745F}" destId="{E4B077F6-06F6-B349-B50C-8347F39CAB56}" srcOrd="0" destOrd="0" presId="urn:microsoft.com/office/officeart/2005/8/layout/cycle1"/>
    <dgm:cxn modelId="{90B7C44E-3422-0F4E-AF60-CA4435BC8F8E}" type="presOf" srcId="{F4A295B2-8E1F-CB41-8B9F-934243528015}" destId="{D24121FF-96E4-0B43-956F-84C35B0C3E08}" srcOrd="0" destOrd="0" presId="urn:microsoft.com/office/officeart/2005/8/layout/cycle1"/>
    <dgm:cxn modelId="{7FFABD5E-6060-0641-8723-D13DE82DE247}" type="presOf" srcId="{7F6EEC3C-1B95-D64E-814A-930AD42D135F}" destId="{BE6A3DED-28D3-B545-88FD-7DF8C4811C2F}" srcOrd="0" destOrd="0" presId="urn:microsoft.com/office/officeart/2005/8/layout/cycle1"/>
    <dgm:cxn modelId="{02A8E882-B201-2C46-B663-0038C67B2572}" srcId="{F3AF2611-7F3F-DE48-94E9-35B14BF36018}" destId="{9827AE73-CF03-0F45-96B0-99D8C26C6364}" srcOrd="2" destOrd="0" parTransId="{C02A38DF-142F-FE4E-877D-818B99F1C0EE}" sibTransId="{7F6EEC3C-1B95-D64E-814A-930AD42D135F}"/>
    <dgm:cxn modelId="{90F15383-7C24-B84A-B3A5-C92490E3591A}" srcId="{F3AF2611-7F3F-DE48-94E9-35B14BF36018}" destId="{6D7F1552-806F-9B41-A4D4-BC0F675D4E26}" srcOrd="1" destOrd="0" parTransId="{0879B288-7CF9-3248-A77C-D5BB23EEE385}" sibTransId="{00CF2D4C-0E1E-044C-AB35-31D50DE0D15C}"/>
    <dgm:cxn modelId="{B5C07886-A400-8149-AF5B-913B92E12AD8}" type="presOf" srcId="{51EBCF3B-9688-254D-87E7-B0C26386A260}" destId="{50F2C5E8-2D01-A248-9023-579AD8746A4C}" srcOrd="0" destOrd="0" presId="urn:microsoft.com/office/officeart/2005/8/layout/cycle1"/>
    <dgm:cxn modelId="{C83DA89A-344F-7241-852C-97E591B16E57}" type="presOf" srcId="{9827AE73-CF03-0F45-96B0-99D8C26C6364}" destId="{A91D1E57-437A-7446-8445-2959AF42ECFF}" srcOrd="0" destOrd="0" presId="urn:microsoft.com/office/officeart/2005/8/layout/cycle1"/>
    <dgm:cxn modelId="{7A24C9C3-67CD-6E4A-B67A-7C6B2DD34165}" srcId="{F3AF2611-7F3F-DE48-94E9-35B14BF36018}" destId="{F4A295B2-8E1F-CB41-8B9F-934243528015}" srcOrd="0" destOrd="0" parTransId="{DAC194E8-F07B-394F-A0DF-8901222A4F04}" sibTransId="{51EBCF3B-9688-254D-87E7-B0C26386A260}"/>
    <dgm:cxn modelId="{F18D02DB-2EE3-6D45-A840-583E5E820BE8}" type="presOf" srcId="{F3AF2611-7F3F-DE48-94E9-35B14BF36018}" destId="{910B85E2-B7A0-7848-B864-EE317DE3BAB4}" srcOrd="0" destOrd="0" presId="urn:microsoft.com/office/officeart/2005/8/layout/cycle1"/>
    <dgm:cxn modelId="{54DCE1DB-655F-4247-82EC-43EA8AE66DD7}" type="presOf" srcId="{43BFE435-DDB4-6940-90DD-9844C75818BA}" destId="{7486C13B-754B-6D44-BE75-FD800D5C74EB}" srcOrd="0" destOrd="0" presId="urn:microsoft.com/office/officeart/2005/8/layout/cycle1"/>
    <dgm:cxn modelId="{69095CA1-F16B-D14A-B9E7-C5A5401451C8}" type="presParOf" srcId="{910B85E2-B7A0-7848-B864-EE317DE3BAB4}" destId="{637AAAB0-CA21-D742-A5C0-978C75949BE2}" srcOrd="0" destOrd="0" presId="urn:microsoft.com/office/officeart/2005/8/layout/cycle1"/>
    <dgm:cxn modelId="{7D293EBC-224F-AC45-BC34-442FF77839E4}" type="presParOf" srcId="{910B85E2-B7A0-7848-B864-EE317DE3BAB4}" destId="{D24121FF-96E4-0B43-956F-84C35B0C3E08}" srcOrd="1" destOrd="0" presId="urn:microsoft.com/office/officeart/2005/8/layout/cycle1"/>
    <dgm:cxn modelId="{3A741A8C-6295-6844-A0CC-D2858449BF2C}" type="presParOf" srcId="{910B85E2-B7A0-7848-B864-EE317DE3BAB4}" destId="{50F2C5E8-2D01-A248-9023-579AD8746A4C}" srcOrd="2" destOrd="0" presId="urn:microsoft.com/office/officeart/2005/8/layout/cycle1"/>
    <dgm:cxn modelId="{5F1108CA-A0D3-8A45-8007-0EAD73D5E742}" type="presParOf" srcId="{910B85E2-B7A0-7848-B864-EE317DE3BAB4}" destId="{AEFC966E-1585-E84E-9362-F41C2CC9A09F}" srcOrd="3" destOrd="0" presId="urn:microsoft.com/office/officeart/2005/8/layout/cycle1"/>
    <dgm:cxn modelId="{E27C523D-9547-2F49-858A-381AF63C310E}" type="presParOf" srcId="{910B85E2-B7A0-7848-B864-EE317DE3BAB4}" destId="{1993E056-90DA-C245-B605-7CC66125C1E2}" srcOrd="4" destOrd="0" presId="urn:microsoft.com/office/officeart/2005/8/layout/cycle1"/>
    <dgm:cxn modelId="{88B37DCD-696A-1F4D-B392-B92EA125319C}" type="presParOf" srcId="{910B85E2-B7A0-7848-B864-EE317DE3BAB4}" destId="{DA3CF142-CBBB-3D40-82FD-B25503E36F64}" srcOrd="5" destOrd="0" presId="urn:microsoft.com/office/officeart/2005/8/layout/cycle1"/>
    <dgm:cxn modelId="{7AEB49DC-8140-9040-946D-9AF3B064D264}" type="presParOf" srcId="{910B85E2-B7A0-7848-B864-EE317DE3BAB4}" destId="{896241FA-09AF-7E4D-97A2-A8AC6A3483E0}" srcOrd="6" destOrd="0" presId="urn:microsoft.com/office/officeart/2005/8/layout/cycle1"/>
    <dgm:cxn modelId="{69AE5D3A-FA83-414F-B5BA-B6BD102623B6}" type="presParOf" srcId="{910B85E2-B7A0-7848-B864-EE317DE3BAB4}" destId="{A91D1E57-437A-7446-8445-2959AF42ECFF}" srcOrd="7" destOrd="0" presId="urn:microsoft.com/office/officeart/2005/8/layout/cycle1"/>
    <dgm:cxn modelId="{94FE2CEA-36AC-804C-9828-7AC046AFC507}" type="presParOf" srcId="{910B85E2-B7A0-7848-B864-EE317DE3BAB4}" destId="{BE6A3DED-28D3-B545-88FD-7DF8C4811C2F}" srcOrd="8" destOrd="0" presId="urn:microsoft.com/office/officeart/2005/8/layout/cycle1"/>
    <dgm:cxn modelId="{20C278ED-823D-1243-8A51-BF8AE1DAD96C}" type="presParOf" srcId="{910B85E2-B7A0-7848-B864-EE317DE3BAB4}" destId="{D01572DA-A628-AA41-813E-59680803F40C}" srcOrd="9" destOrd="0" presId="urn:microsoft.com/office/officeart/2005/8/layout/cycle1"/>
    <dgm:cxn modelId="{8679F91E-C824-134E-A67A-7D0B85FD4EB4}" type="presParOf" srcId="{910B85E2-B7A0-7848-B864-EE317DE3BAB4}" destId="{7486C13B-754B-6D44-BE75-FD800D5C74EB}" srcOrd="10" destOrd="0" presId="urn:microsoft.com/office/officeart/2005/8/layout/cycle1"/>
    <dgm:cxn modelId="{24F33115-91FD-2043-AEE2-F87DCFA619B0}" type="presParOf" srcId="{910B85E2-B7A0-7848-B864-EE317DE3BAB4}" destId="{E4B077F6-06F6-B349-B50C-8347F39CAB5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AF2611-7F3F-DE48-94E9-35B14BF36018}" type="doc">
      <dgm:prSet loTypeId="urn:microsoft.com/office/officeart/2005/8/layout/cycle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4A295B2-8E1F-CB41-8B9F-934243528015}">
      <dgm:prSet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</a:rPr>
            <a:t>29 communities in SH &amp; BJ</a:t>
          </a:r>
        </a:p>
      </dgm:t>
    </dgm:pt>
    <dgm:pt modelId="{DAC194E8-F07B-394F-A0DF-8901222A4F04}" type="parTrans" cxnId="{7A24C9C3-67CD-6E4A-B67A-7C6B2DD34165}">
      <dgm:prSet/>
      <dgm:spPr/>
      <dgm:t>
        <a:bodyPr/>
        <a:lstStyle/>
        <a:p>
          <a:endParaRPr lang="en-US"/>
        </a:p>
      </dgm:t>
    </dgm:pt>
    <dgm:pt modelId="{51EBCF3B-9688-254D-87E7-B0C26386A260}" type="sibTrans" cxnId="{7A24C9C3-67CD-6E4A-B67A-7C6B2DD34165}">
      <dgm:prSet/>
      <dgm:spPr/>
      <dgm:t>
        <a:bodyPr/>
        <a:lstStyle/>
        <a:p>
          <a:endParaRPr lang="en-US"/>
        </a:p>
      </dgm:t>
    </dgm:pt>
    <dgm:pt modelId="{6D7F1552-806F-9B41-A4D4-BC0F675D4E26}">
      <dgm:prSet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</a:rPr>
            <a:t>6 content partner</a:t>
          </a:r>
        </a:p>
      </dgm:t>
    </dgm:pt>
    <dgm:pt modelId="{0879B288-7CF9-3248-A77C-D5BB23EEE385}" type="parTrans" cxnId="{90F15383-7C24-B84A-B3A5-C92490E3591A}">
      <dgm:prSet/>
      <dgm:spPr/>
      <dgm:t>
        <a:bodyPr/>
        <a:lstStyle/>
        <a:p>
          <a:endParaRPr lang="en-US"/>
        </a:p>
      </dgm:t>
    </dgm:pt>
    <dgm:pt modelId="{00CF2D4C-0E1E-044C-AB35-31D50DE0D15C}" type="sibTrans" cxnId="{90F15383-7C24-B84A-B3A5-C92490E3591A}">
      <dgm:prSet/>
      <dgm:spPr/>
      <dgm:t>
        <a:bodyPr/>
        <a:lstStyle/>
        <a:p>
          <a:endParaRPr lang="en-US"/>
        </a:p>
      </dgm:t>
    </dgm:pt>
    <dgm:pt modelId="{9827AE73-CF03-0F45-96B0-99D8C26C6364}">
      <dgm:prSet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</a:rPr>
            <a:t>946 users</a:t>
          </a:r>
        </a:p>
      </dgm:t>
    </dgm:pt>
    <dgm:pt modelId="{C02A38DF-142F-FE4E-877D-818B99F1C0EE}" type="parTrans" cxnId="{02A8E882-B201-2C46-B663-0038C67B2572}">
      <dgm:prSet/>
      <dgm:spPr/>
      <dgm:t>
        <a:bodyPr/>
        <a:lstStyle/>
        <a:p>
          <a:endParaRPr lang="en-US"/>
        </a:p>
      </dgm:t>
    </dgm:pt>
    <dgm:pt modelId="{7F6EEC3C-1B95-D64E-814A-930AD42D135F}" type="sibTrans" cxnId="{02A8E882-B201-2C46-B663-0038C67B2572}">
      <dgm:prSet/>
      <dgm:spPr/>
      <dgm:t>
        <a:bodyPr/>
        <a:lstStyle/>
        <a:p>
          <a:endParaRPr lang="en-US"/>
        </a:p>
      </dgm:t>
    </dgm:pt>
    <dgm:pt modelId="{43BFE435-DDB4-6940-90DD-9844C75818BA}">
      <dgm:prSet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</a:rPr>
            <a:t>9744 credits</a:t>
          </a:r>
        </a:p>
      </dgm:t>
    </dgm:pt>
    <dgm:pt modelId="{7E815176-E2E9-DA41-9FA6-65161260F94F}" type="parTrans" cxnId="{EB77A209-7E0B-7C41-A6B9-CB45BA66A1DE}">
      <dgm:prSet/>
      <dgm:spPr/>
      <dgm:t>
        <a:bodyPr/>
        <a:lstStyle/>
        <a:p>
          <a:endParaRPr lang="en-US"/>
        </a:p>
      </dgm:t>
    </dgm:pt>
    <dgm:pt modelId="{4E930768-CDBD-724C-A73F-9503B725745F}" type="sibTrans" cxnId="{EB77A209-7E0B-7C41-A6B9-CB45BA66A1DE}">
      <dgm:prSet/>
      <dgm:spPr/>
      <dgm:t>
        <a:bodyPr/>
        <a:lstStyle/>
        <a:p>
          <a:endParaRPr lang="en-US"/>
        </a:p>
      </dgm:t>
    </dgm:pt>
    <dgm:pt modelId="{910B85E2-B7A0-7848-B864-EE317DE3BAB4}" type="pres">
      <dgm:prSet presAssocID="{F3AF2611-7F3F-DE48-94E9-35B14BF36018}" presName="cycle" presStyleCnt="0">
        <dgm:presLayoutVars>
          <dgm:dir/>
          <dgm:resizeHandles val="exact"/>
        </dgm:presLayoutVars>
      </dgm:prSet>
      <dgm:spPr/>
    </dgm:pt>
    <dgm:pt modelId="{637AAAB0-CA21-D742-A5C0-978C75949BE2}" type="pres">
      <dgm:prSet presAssocID="{F4A295B2-8E1F-CB41-8B9F-934243528015}" presName="dummy" presStyleCnt="0"/>
      <dgm:spPr/>
    </dgm:pt>
    <dgm:pt modelId="{D24121FF-96E4-0B43-956F-84C35B0C3E08}" type="pres">
      <dgm:prSet presAssocID="{F4A295B2-8E1F-CB41-8B9F-934243528015}" presName="node" presStyleLbl="revTx" presStyleIdx="0" presStyleCnt="4" custScaleX="132075">
        <dgm:presLayoutVars>
          <dgm:bulletEnabled val="1"/>
        </dgm:presLayoutVars>
      </dgm:prSet>
      <dgm:spPr/>
    </dgm:pt>
    <dgm:pt modelId="{50F2C5E8-2D01-A248-9023-579AD8746A4C}" type="pres">
      <dgm:prSet presAssocID="{51EBCF3B-9688-254D-87E7-B0C26386A260}" presName="sibTrans" presStyleLbl="node1" presStyleIdx="0" presStyleCnt="4"/>
      <dgm:spPr/>
    </dgm:pt>
    <dgm:pt modelId="{AEFC966E-1585-E84E-9362-F41C2CC9A09F}" type="pres">
      <dgm:prSet presAssocID="{6D7F1552-806F-9B41-A4D4-BC0F675D4E26}" presName="dummy" presStyleCnt="0"/>
      <dgm:spPr/>
    </dgm:pt>
    <dgm:pt modelId="{1993E056-90DA-C245-B605-7CC66125C1E2}" type="pres">
      <dgm:prSet presAssocID="{6D7F1552-806F-9B41-A4D4-BC0F675D4E26}" presName="node" presStyleLbl="revTx" presStyleIdx="1" presStyleCnt="4">
        <dgm:presLayoutVars>
          <dgm:bulletEnabled val="1"/>
        </dgm:presLayoutVars>
      </dgm:prSet>
      <dgm:spPr/>
    </dgm:pt>
    <dgm:pt modelId="{DA3CF142-CBBB-3D40-82FD-B25503E36F64}" type="pres">
      <dgm:prSet presAssocID="{00CF2D4C-0E1E-044C-AB35-31D50DE0D15C}" presName="sibTrans" presStyleLbl="node1" presStyleIdx="1" presStyleCnt="4"/>
      <dgm:spPr/>
    </dgm:pt>
    <dgm:pt modelId="{896241FA-09AF-7E4D-97A2-A8AC6A3483E0}" type="pres">
      <dgm:prSet presAssocID="{9827AE73-CF03-0F45-96B0-99D8C26C6364}" presName="dummy" presStyleCnt="0"/>
      <dgm:spPr/>
    </dgm:pt>
    <dgm:pt modelId="{A91D1E57-437A-7446-8445-2959AF42ECFF}" type="pres">
      <dgm:prSet presAssocID="{9827AE73-CF03-0F45-96B0-99D8C26C6364}" presName="node" presStyleLbl="revTx" presStyleIdx="2" presStyleCnt="4">
        <dgm:presLayoutVars>
          <dgm:bulletEnabled val="1"/>
        </dgm:presLayoutVars>
      </dgm:prSet>
      <dgm:spPr/>
    </dgm:pt>
    <dgm:pt modelId="{BE6A3DED-28D3-B545-88FD-7DF8C4811C2F}" type="pres">
      <dgm:prSet presAssocID="{7F6EEC3C-1B95-D64E-814A-930AD42D135F}" presName="sibTrans" presStyleLbl="node1" presStyleIdx="2" presStyleCnt="4"/>
      <dgm:spPr/>
    </dgm:pt>
    <dgm:pt modelId="{D01572DA-A628-AA41-813E-59680803F40C}" type="pres">
      <dgm:prSet presAssocID="{43BFE435-DDB4-6940-90DD-9844C75818BA}" presName="dummy" presStyleCnt="0"/>
      <dgm:spPr/>
    </dgm:pt>
    <dgm:pt modelId="{7486C13B-754B-6D44-BE75-FD800D5C74EB}" type="pres">
      <dgm:prSet presAssocID="{43BFE435-DDB4-6940-90DD-9844C75818BA}" presName="node" presStyleLbl="revTx" presStyleIdx="3" presStyleCnt="4">
        <dgm:presLayoutVars>
          <dgm:bulletEnabled val="1"/>
        </dgm:presLayoutVars>
      </dgm:prSet>
      <dgm:spPr/>
    </dgm:pt>
    <dgm:pt modelId="{E4B077F6-06F6-B349-B50C-8347F39CAB56}" type="pres">
      <dgm:prSet presAssocID="{4E930768-CDBD-724C-A73F-9503B725745F}" presName="sibTrans" presStyleLbl="node1" presStyleIdx="3" presStyleCnt="4"/>
      <dgm:spPr/>
    </dgm:pt>
  </dgm:ptLst>
  <dgm:cxnLst>
    <dgm:cxn modelId="{FA304201-2B77-174D-A685-77FF9E520871}" type="presOf" srcId="{6D7F1552-806F-9B41-A4D4-BC0F675D4E26}" destId="{1993E056-90DA-C245-B605-7CC66125C1E2}" srcOrd="0" destOrd="0" presId="urn:microsoft.com/office/officeart/2005/8/layout/cycle1"/>
    <dgm:cxn modelId="{EB77A209-7E0B-7C41-A6B9-CB45BA66A1DE}" srcId="{F3AF2611-7F3F-DE48-94E9-35B14BF36018}" destId="{43BFE435-DDB4-6940-90DD-9844C75818BA}" srcOrd="3" destOrd="0" parTransId="{7E815176-E2E9-DA41-9FA6-65161260F94F}" sibTransId="{4E930768-CDBD-724C-A73F-9503B725745F}"/>
    <dgm:cxn modelId="{52E6CF38-F3B0-2D47-91AB-B0C0F4D887F4}" type="presOf" srcId="{00CF2D4C-0E1E-044C-AB35-31D50DE0D15C}" destId="{DA3CF142-CBBB-3D40-82FD-B25503E36F64}" srcOrd="0" destOrd="0" presId="urn:microsoft.com/office/officeart/2005/8/layout/cycle1"/>
    <dgm:cxn modelId="{56A7093E-532A-CA44-9A04-DB915F8171E8}" type="presOf" srcId="{4E930768-CDBD-724C-A73F-9503B725745F}" destId="{E4B077F6-06F6-B349-B50C-8347F39CAB56}" srcOrd="0" destOrd="0" presId="urn:microsoft.com/office/officeart/2005/8/layout/cycle1"/>
    <dgm:cxn modelId="{90B7C44E-3422-0F4E-AF60-CA4435BC8F8E}" type="presOf" srcId="{F4A295B2-8E1F-CB41-8B9F-934243528015}" destId="{D24121FF-96E4-0B43-956F-84C35B0C3E08}" srcOrd="0" destOrd="0" presId="urn:microsoft.com/office/officeart/2005/8/layout/cycle1"/>
    <dgm:cxn modelId="{7FFABD5E-6060-0641-8723-D13DE82DE247}" type="presOf" srcId="{7F6EEC3C-1B95-D64E-814A-930AD42D135F}" destId="{BE6A3DED-28D3-B545-88FD-7DF8C4811C2F}" srcOrd="0" destOrd="0" presId="urn:microsoft.com/office/officeart/2005/8/layout/cycle1"/>
    <dgm:cxn modelId="{02A8E882-B201-2C46-B663-0038C67B2572}" srcId="{F3AF2611-7F3F-DE48-94E9-35B14BF36018}" destId="{9827AE73-CF03-0F45-96B0-99D8C26C6364}" srcOrd="2" destOrd="0" parTransId="{C02A38DF-142F-FE4E-877D-818B99F1C0EE}" sibTransId="{7F6EEC3C-1B95-D64E-814A-930AD42D135F}"/>
    <dgm:cxn modelId="{90F15383-7C24-B84A-B3A5-C92490E3591A}" srcId="{F3AF2611-7F3F-DE48-94E9-35B14BF36018}" destId="{6D7F1552-806F-9B41-A4D4-BC0F675D4E26}" srcOrd="1" destOrd="0" parTransId="{0879B288-7CF9-3248-A77C-D5BB23EEE385}" sibTransId="{00CF2D4C-0E1E-044C-AB35-31D50DE0D15C}"/>
    <dgm:cxn modelId="{B5C07886-A400-8149-AF5B-913B92E12AD8}" type="presOf" srcId="{51EBCF3B-9688-254D-87E7-B0C26386A260}" destId="{50F2C5E8-2D01-A248-9023-579AD8746A4C}" srcOrd="0" destOrd="0" presId="urn:microsoft.com/office/officeart/2005/8/layout/cycle1"/>
    <dgm:cxn modelId="{C83DA89A-344F-7241-852C-97E591B16E57}" type="presOf" srcId="{9827AE73-CF03-0F45-96B0-99D8C26C6364}" destId="{A91D1E57-437A-7446-8445-2959AF42ECFF}" srcOrd="0" destOrd="0" presId="urn:microsoft.com/office/officeart/2005/8/layout/cycle1"/>
    <dgm:cxn modelId="{7A24C9C3-67CD-6E4A-B67A-7C6B2DD34165}" srcId="{F3AF2611-7F3F-DE48-94E9-35B14BF36018}" destId="{F4A295B2-8E1F-CB41-8B9F-934243528015}" srcOrd="0" destOrd="0" parTransId="{DAC194E8-F07B-394F-A0DF-8901222A4F04}" sibTransId="{51EBCF3B-9688-254D-87E7-B0C26386A260}"/>
    <dgm:cxn modelId="{F18D02DB-2EE3-6D45-A840-583E5E820BE8}" type="presOf" srcId="{F3AF2611-7F3F-DE48-94E9-35B14BF36018}" destId="{910B85E2-B7A0-7848-B864-EE317DE3BAB4}" srcOrd="0" destOrd="0" presId="urn:microsoft.com/office/officeart/2005/8/layout/cycle1"/>
    <dgm:cxn modelId="{54DCE1DB-655F-4247-82EC-43EA8AE66DD7}" type="presOf" srcId="{43BFE435-DDB4-6940-90DD-9844C75818BA}" destId="{7486C13B-754B-6D44-BE75-FD800D5C74EB}" srcOrd="0" destOrd="0" presId="urn:microsoft.com/office/officeart/2005/8/layout/cycle1"/>
    <dgm:cxn modelId="{69095CA1-F16B-D14A-B9E7-C5A5401451C8}" type="presParOf" srcId="{910B85E2-B7A0-7848-B864-EE317DE3BAB4}" destId="{637AAAB0-CA21-D742-A5C0-978C75949BE2}" srcOrd="0" destOrd="0" presId="urn:microsoft.com/office/officeart/2005/8/layout/cycle1"/>
    <dgm:cxn modelId="{7D293EBC-224F-AC45-BC34-442FF77839E4}" type="presParOf" srcId="{910B85E2-B7A0-7848-B864-EE317DE3BAB4}" destId="{D24121FF-96E4-0B43-956F-84C35B0C3E08}" srcOrd="1" destOrd="0" presId="urn:microsoft.com/office/officeart/2005/8/layout/cycle1"/>
    <dgm:cxn modelId="{3A741A8C-6295-6844-A0CC-D2858449BF2C}" type="presParOf" srcId="{910B85E2-B7A0-7848-B864-EE317DE3BAB4}" destId="{50F2C5E8-2D01-A248-9023-579AD8746A4C}" srcOrd="2" destOrd="0" presId="urn:microsoft.com/office/officeart/2005/8/layout/cycle1"/>
    <dgm:cxn modelId="{5F1108CA-A0D3-8A45-8007-0EAD73D5E742}" type="presParOf" srcId="{910B85E2-B7A0-7848-B864-EE317DE3BAB4}" destId="{AEFC966E-1585-E84E-9362-F41C2CC9A09F}" srcOrd="3" destOrd="0" presId="urn:microsoft.com/office/officeart/2005/8/layout/cycle1"/>
    <dgm:cxn modelId="{E27C523D-9547-2F49-858A-381AF63C310E}" type="presParOf" srcId="{910B85E2-B7A0-7848-B864-EE317DE3BAB4}" destId="{1993E056-90DA-C245-B605-7CC66125C1E2}" srcOrd="4" destOrd="0" presId="urn:microsoft.com/office/officeart/2005/8/layout/cycle1"/>
    <dgm:cxn modelId="{88B37DCD-696A-1F4D-B392-B92EA125319C}" type="presParOf" srcId="{910B85E2-B7A0-7848-B864-EE317DE3BAB4}" destId="{DA3CF142-CBBB-3D40-82FD-B25503E36F64}" srcOrd="5" destOrd="0" presId="urn:microsoft.com/office/officeart/2005/8/layout/cycle1"/>
    <dgm:cxn modelId="{7AEB49DC-8140-9040-946D-9AF3B064D264}" type="presParOf" srcId="{910B85E2-B7A0-7848-B864-EE317DE3BAB4}" destId="{896241FA-09AF-7E4D-97A2-A8AC6A3483E0}" srcOrd="6" destOrd="0" presId="urn:microsoft.com/office/officeart/2005/8/layout/cycle1"/>
    <dgm:cxn modelId="{69AE5D3A-FA83-414F-B5BA-B6BD102623B6}" type="presParOf" srcId="{910B85E2-B7A0-7848-B864-EE317DE3BAB4}" destId="{A91D1E57-437A-7446-8445-2959AF42ECFF}" srcOrd="7" destOrd="0" presId="urn:microsoft.com/office/officeart/2005/8/layout/cycle1"/>
    <dgm:cxn modelId="{94FE2CEA-36AC-804C-9828-7AC046AFC507}" type="presParOf" srcId="{910B85E2-B7A0-7848-B864-EE317DE3BAB4}" destId="{BE6A3DED-28D3-B545-88FD-7DF8C4811C2F}" srcOrd="8" destOrd="0" presId="urn:microsoft.com/office/officeart/2005/8/layout/cycle1"/>
    <dgm:cxn modelId="{20C278ED-823D-1243-8A51-BF8AE1DAD96C}" type="presParOf" srcId="{910B85E2-B7A0-7848-B864-EE317DE3BAB4}" destId="{D01572DA-A628-AA41-813E-59680803F40C}" srcOrd="9" destOrd="0" presId="urn:microsoft.com/office/officeart/2005/8/layout/cycle1"/>
    <dgm:cxn modelId="{8679F91E-C824-134E-A67A-7D0B85FD4EB4}" type="presParOf" srcId="{910B85E2-B7A0-7848-B864-EE317DE3BAB4}" destId="{7486C13B-754B-6D44-BE75-FD800D5C74EB}" srcOrd="10" destOrd="0" presId="urn:microsoft.com/office/officeart/2005/8/layout/cycle1"/>
    <dgm:cxn modelId="{24F33115-91FD-2043-AEE2-F87DCFA619B0}" type="presParOf" srcId="{910B85E2-B7A0-7848-B864-EE317DE3BAB4}" destId="{E4B077F6-06F6-B349-B50C-8347F39CAB5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DBA0D-EE55-2F44-A798-57D5E66299C1}" type="doc">
      <dgm:prSet loTypeId="urn:microsoft.com/office/officeart/2005/8/layout/hProcess7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6D2D2A0-1BF4-6443-A2C4-695E884CDFF0}">
      <dgm:prSet phldrT="[Text]" custT="1"/>
      <dgm:spPr/>
      <dgm:t>
        <a:bodyPr/>
        <a:lstStyle/>
        <a:p>
          <a:r>
            <a:rPr lang="en-US" sz="2400" u="sng" dirty="0"/>
            <a:t>01/18</a:t>
          </a:r>
          <a:endParaRPr lang="en-US" sz="2800" u="sng" dirty="0"/>
        </a:p>
      </dgm:t>
    </dgm:pt>
    <dgm:pt modelId="{1908B972-BC2D-FE47-831E-C8261BD0E70E}" type="parTrans" cxnId="{CBB621DF-026B-C348-B95D-2D242A35320C}">
      <dgm:prSet/>
      <dgm:spPr/>
      <dgm:t>
        <a:bodyPr/>
        <a:lstStyle/>
        <a:p>
          <a:endParaRPr lang="en-US"/>
        </a:p>
      </dgm:t>
    </dgm:pt>
    <dgm:pt modelId="{BF478242-9306-7C4A-8DD5-0B904A947550}" type="sibTrans" cxnId="{CBB621DF-026B-C348-B95D-2D242A35320C}">
      <dgm:prSet/>
      <dgm:spPr/>
      <dgm:t>
        <a:bodyPr/>
        <a:lstStyle/>
        <a:p>
          <a:endParaRPr lang="en-US"/>
        </a:p>
      </dgm:t>
    </dgm:pt>
    <dgm:pt modelId="{4D5A8BC3-88FC-3E4B-8CAF-DAF17B6092CD}">
      <dgm:prSet phldrT="[Text]" custT="1"/>
      <dgm:spPr/>
      <dgm:t>
        <a:bodyPr/>
        <a:lstStyle/>
        <a:p>
          <a:r>
            <a:rPr lang="en-US" sz="2400" u="sng" dirty="0"/>
            <a:t>03/18</a:t>
          </a:r>
        </a:p>
      </dgm:t>
    </dgm:pt>
    <dgm:pt modelId="{5EF86CBB-D86A-AF42-8786-D4C0276DE7D3}" type="parTrans" cxnId="{861C3953-236F-C347-8B51-FA297DE9A117}">
      <dgm:prSet/>
      <dgm:spPr/>
      <dgm:t>
        <a:bodyPr/>
        <a:lstStyle/>
        <a:p>
          <a:endParaRPr lang="en-US"/>
        </a:p>
      </dgm:t>
    </dgm:pt>
    <dgm:pt modelId="{1A755253-4927-C848-9EAC-A90F9FA66B3B}" type="sibTrans" cxnId="{861C3953-236F-C347-8B51-FA297DE9A117}">
      <dgm:prSet/>
      <dgm:spPr/>
      <dgm:t>
        <a:bodyPr/>
        <a:lstStyle/>
        <a:p>
          <a:endParaRPr lang="en-US"/>
        </a:p>
      </dgm:t>
    </dgm:pt>
    <dgm:pt modelId="{CDCB53F7-2209-8A47-A891-8B01DE38833B}">
      <dgm:prSet phldrT="[Text]"/>
      <dgm:spPr/>
      <dgm:t>
        <a:bodyPr/>
        <a:lstStyle/>
        <a:p>
          <a:r>
            <a:rPr lang="en-US" u="sng" dirty="0"/>
            <a:t>Beta phase</a:t>
          </a:r>
          <a:endParaRPr lang="en-US" dirty="0"/>
        </a:p>
      </dgm:t>
    </dgm:pt>
    <dgm:pt modelId="{E42CA4BF-63C3-6C4D-8BC5-C4A7064BAAFD}" type="parTrans" cxnId="{FDE19774-AFF8-324B-A25E-6BE1AD46F0CD}">
      <dgm:prSet/>
      <dgm:spPr/>
      <dgm:t>
        <a:bodyPr/>
        <a:lstStyle/>
        <a:p>
          <a:endParaRPr lang="en-US"/>
        </a:p>
      </dgm:t>
    </dgm:pt>
    <dgm:pt modelId="{AFB8C510-41BE-9943-9EF9-4571E3F8E770}" type="sibTrans" cxnId="{FDE19774-AFF8-324B-A25E-6BE1AD46F0CD}">
      <dgm:prSet/>
      <dgm:spPr/>
      <dgm:t>
        <a:bodyPr/>
        <a:lstStyle/>
        <a:p>
          <a:endParaRPr lang="en-US"/>
        </a:p>
      </dgm:t>
    </dgm:pt>
    <dgm:pt modelId="{500021E7-0B1A-5742-8350-B6F1EFC43EAC}">
      <dgm:prSet phldrT="[Text]" custT="1"/>
      <dgm:spPr/>
      <dgm:t>
        <a:bodyPr/>
        <a:lstStyle/>
        <a:p>
          <a:r>
            <a:rPr lang="en-US" sz="3200" u="sng" dirty="0"/>
            <a:t>Proof of concept report </a:t>
          </a:r>
        </a:p>
      </dgm:t>
    </dgm:pt>
    <dgm:pt modelId="{111D4954-C7ED-DD4A-8E64-4D05D13B7F2F}" type="parTrans" cxnId="{F88ECAB2-193C-2944-8774-A953B07BA376}">
      <dgm:prSet/>
      <dgm:spPr/>
      <dgm:t>
        <a:bodyPr/>
        <a:lstStyle/>
        <a:p>
          <a:endParaRPr lang="en-US"/>
        </a:p>
      </dgm:t>
    </dgm:pt>
    <dgm:pt modelId="{E69DCACA-81B9-EF4D-B62C-73E61D318D36}" type="sibTrans" cxnId="{F88ECAB2-193C-2944-8774-A953B07BA376}">
      <dgm:prSet/>
      <dgm:spPr/>
      <dgm:t>
        <a:bodyPr/>
        <a:lstStyle/>
        <a:p>
          <a:endParaRPr lang="en-US"/>
        </a:p>
      </dgm:t>
    </dgm:pt>
    <dgm:pt modelId="{7D77F26E-4A47-1841-AC60-D530F3C0E292}">
      <dgm:prSet/>
      <dgm:spPr/>
      <dgm:t>
        <a:bodyPr/>
        <a:lstStyle/>
        <a:p>
          <a:r>
            <a:rPr lang="en-US" u="sng" dirty="0"/>
            <a:t>Full</a:t>
          </a:r>
          <a:r>
            <a:rPr lang="en-US" u="sng" baseline="0" dirty="0"/>
            <a:t> release</a:t>
          </a:r>
          <a:endParaRPr lang="en-US" dirty="0"/>
        </a:p>
      </dgm:t>
    </dgm:pt>
    <dgm:pt modelId="{DB85FAFD-9115-014E-8D37-EB0D6F4019F5}" type="parTrans" cxnId="{B04D05EA-AD53-1A43-BBCD-93E2BCBEE571}">
      <dgm:prSet/>
      <dgm:spPr/>
      <dgm:t>
        <a:bodyPr/>
        <a:lstStyle/>
        <a:p>
          <a:endParaRPr lang="en-US"/>
        </a:p>
      </dgm:t>
    </dgm:pt>
    <dgm:pt modelId="{76E81859-62A4-0F49-9F27-28D1488D11E8}" type="sibTrans" cxnId="{B04D05EA-AD53-1A43-BBCD-93E2BCBEE571}">
      <dgm:prSet/>
      <dgm:spPr/>
      <dgm:t>
        <a:bodyPr/>
        <a:lstStyle/>
        <a:p>
          <a:endParaRPr lang="en-US"/>
        </a:p>
      </dgm:t>
    </dgm:pt>
    <dgm:pt modelId="{0CAE386A-3B35-004F-AC63-13C31DA3B859}">
      <dgm:prSet phldrT="[Text]" custT="1"/>
      <dgm:spPr/>
      <dgm:t>
        <a:bodyPr/>
        <a:lstStyle/>
        <a:p>
          <a:r>
            <a:rPr lang="en-US" sz="2400" dirty="0"/>
            <a:t>Gamma phase testing in GI team</a:t>
          </a:r>
        </a:p>
      </dgm:t>
    </dgm:pt>
    <dgm:pt modelId="{302FE369-C009-5C4D-A593-31C668078098}" type="parTrans" cxnId="{FD7D9FD3-AB30-584D-BA52-7CFAF9178012}">
      <dgm:prSet/>
      <dgm:spPr/>
      <dgm:t>
        <a:bodyPr/>
        <a:lstStyle/>
        <a:p>
          <a:endParaRPr lang="en-US"/>
        </a:p>
      </dgm:t>
    </dgm:pt>
    <dgm:pt modelId="{27B77EEB-7B2C-6A46-AC06-BB2AF29229E8}" type="sibTrans" cxnId="{FD7D9FD3-AB30-584D-BA52-7CFAF9178012}">
      <dgm:prSet/>
      <dgm:spPr/>
      <dgm:t>
        <a:bodyPr/>
        <a:lstStyle/>
        <a:p>
          <a:endParaRPr lang="en-US"/>
        </a:p>
      </dgm:t>
    </dgm:pt>
    <dgm:pt modelId="{78D5A0AE-8E19-EE4A-8138-FA5F7F72A868}">
      <dgm:prSet phldrT="[Text]" custT="1"/>
      <dgm:spPr/>
      <dgm:t>
        <a:bodyPr/>
        <a:lstStyle/>
        <a:p>
          <a:r>
            <a:rPr lang="en-US" sz="2400" dirty="0"/>
            <a:t>Partnership &amp; community building </a:t>
          </a:r>
        </a:p>
      </dgm:t>
    </dgm:pt>
    <dgm:pt modelId="{DBC75773-0C40-CC45-BCD4-0C6CB9719AA0}" type="parTrans" cxnId="{4B09DF75-D346-3740-875F-014D3CFF7E19}">
      <dgm:prSet/>
      <dgm:spPr/>
      <dgm:t>
        <a:bodyPr/>
        <a:lstStyle/>
        <a:p>
          <a:endParaRPr lang="en-US"/>
        </a:p>
      </dgm:t>
    </dgm:pt>
    <dgm:pt modelId="{7C83527F-AA4B-B748-995A-5B3867729CC9}" type="sibTrans" cxnId="{4B09DF75-D346-3740-875F-014D3CFF7E19}">
      <dgm:prSet/>
      <dgm:spPr/>
      <dgm:t>
        <a:bodyPr/>
        <a:lstStyle/>
        <a:p>
          <a:endParaRPr lang="en-US"/>
        </a:p>
      </dgm:t>
    </dgm:pt>
    <dgm:pt modelId="{1C1F47E3-C253-D648-B6F7-FDBD71288A5E}">
      <dgm:prSet phldrT="[Text]"/>
      <dgm:spPr/>
      <dgm:t>
        <a:bodyPr/>
        <a:lstStyle/>
        <a:p>
          <a:r>
            <a:rPr lang="en-US" u="none" dirty="0"/>
            <a:t>Testing</a:t>
          </a:r>
          <a:r>
            <a:rPr lang="en-US" u="none" baseline="0" dirty="0"/>
            <a:t> </a:t>
          </a:r>
          <a:r>
            <a:rPr lang="en-US" u="none" dirty="0"/>
            <a:t>in</a:t>
          </a:r>
          <a:r>
            <a:rPr lang="en-US" dirty="0"/>
            <a:t> selected communities and bug fixing </a:t>
          </a:r>
        </a:p>
      </dgm:t>
    </dgm:pt>
    <dgm:pt modelId="{B65C4D4B-3837-7740-A47B-BBB9953D7FB9}" type="parTrans" cxnId="{F6396535-BF3E-9D44-9586-B49054F752CE}">
      <dgm:prSet/>
      <dgm:spPr/>
      <dgm:t>
        <a:bodyPr/>
        <a:lstStyle/>
        <a:p>
          <a:endParaRPr lang="en-US"/>
        </a:p>
      </dgm:t>
    </dgm:pt>
    <dgm:pt modelId="{8AF4D8DF-5DE2-5F4E-A877-0D42031D88CC}" type="sibTrans" cxnId="{F6396535-BF3E-9D44-9586-B49054F752CE}">
      <dgm:prSet/>
      <dgm:spPr/>
      <dgm:t>
        <a:bodyPr/>
        <a:lstStyle/>
        <a:p>
          <a:endParaRPr lang="en-US"/>
        </a:p>
      </dgm:t>
    </dgm:pt>
    <dgm:pt modelId="{A8965E1E-FD2A-FD41-A157-A6E5DD154444}">
      <dgm:prSet/>
      <dgm:spPr/>
      <dgm:t>
        <a:bodyPr/>
        <a:lstStyle/>
        <a:p>
          <a:r>
            <a:rPr lang="en-US" dirty="0"/>
            <a:t>Offer to defined customer segments</a:t>
          </a:r>
        </a:p>
      </dgm:t>
    </dgm:pt>
    <dgm:pt modelId="{03014C52-E49A-0B4E-98F8-BCF37DE021A2}" type="parTrans" cxnId="{F2B007DA-ECF2-BC41-BB56-E0B51C3267B0}">
      <dgm:prSet/>
      <dgm:spPr/>
      <dgm:t>
        <a:bodyPr/>
        <a:lstStyle/>
        <a:p>
          <a:endParaRPr lang="en-US"/>
        </a:p>
      </dgm:t>
    </dgm:pt>
    <dgm:pt modelId="{55A4FBB2-459A-514B-9EB5-5B4725D8AEBD}" type="sibTrans" cxnId="{F2B007DA-ECF2-BC41-BB56-E0B51C3267B0}">
      <dgm:prSet/>
      <dgm:spPr/>
      <dgm:t>
        <a:bodyPr/>
        <a:lstStyle/>
        <a:p>
          <a:endParaRPr lang="en-US"/>
        </a:p>
      </dgm:t>
    </dgm:pt>
    <dgm:pt modelId="{5BC78305-84BB-6E49-ADB6-9B9C2B52B02C}">
      <dgm:prSet/>
      <dgm:spPr/>
      <dgm:t>
        <a:bodyPr/>
        <a:lstStyle/>
        <a:p>
          <a:r>
            <a:rPr lang="en-US" dirty="0"/>
            <a:t>Continuous development in non-profit communities</a:t>
          </a:r>
        </a:p>
      </dgm:t>
    </dgm:pt>
    <dgm:pt modelId="{77DB7D85-71CA-8F41-A5ED-6789692DE06A}" type="parTrans" cxnId="{C9254968-3EF1-2C4C-9875-1DEC341B7BDC}">
      <dgm:prSet/>
      <dgm:spPr/>
      <dgm:t>
        <a:bodyPr/>
        <a:lstStyle/>
        <a:p>
          <a:endParaRPr lang="en-US"/>
        </a:p>
      </dgm:t>
    </dgm:pt>
    <dgm:pt modelId="{C7F2DC32-6A6A-004D-8ECD-C3BF4EB6D77E}" type="sibTrans" cxnId="{C9254968-3EF1-2C4C-9875-1DEC341B7BDC}">
      <dgm:prSet/>
      <dgm:spPr/>
      <dgm:t>
        <a:bodyPr/>
        <a:lstStyle/>
        <a:p>
          <a:endParaRPr lang="en-US"/>
        </a:p>
      </dgm:t>
    </dgm:pt>
    <dgm:pt modelId="{9FE3BD41-8070-B84B-AD68-E3D3347C4837}">
      <dgm:prSet phldrT="[Text]" custT="1"/>
      <dgm:spPr/>
      <dgm:t>
        <a:bodyPr/>
        <a:lstStyle/>
        <a:p>
          <a:r>
            <a:rPr lang="en-US" sz="2800" u="sng" dirty="0"/>
            <a:t>SOC App Launch</a:t>
          </a:r>
        </a:p>
      </dgm:t>
    </dgm:pt>
    <dgm:pt modelId="{2CFA31E4-686A-A84B-A9DA-63EA8F922D9E}" type="sibTrans" cxnId="{5A771660-386D-F54B-A55E-31E1FE36F7F2}">
      <dgm:prSet/>
      <dgm:spPr/>
      <dgm:t>
        <a:bodyPr/>
        <a:lstStyle/>
        <a:p>
          <a:endParaRPr lang="en-US"/>
        </a:p>
      </dgm:t>
    </dgm:pt>
    <dgm:pt modelId="{A6D25DAE-66EF-8A48-8A3B-BFECF3EF2978}" type="parTrans" cxnId="{5A771660-386D-F54B-A55E-31E1FE36F7F2}">
      <dgm:prSet/>
      <dgm:spPr/>
      <dgm:t>
        <a:bodyPr/>
        <a:lstStyle/>
        <a:p>
          <a:endParaRPr lang="en-US"/>
        </a:p>
      </dgm:t>
    </dgm:pt>
    <dgm:pt modelId="{DCE2F2BA-E183-3944-95E4-CCBCD4E20AB2}">
      <dgm:prSet custT="1"/>
      <dgm:spPr/>
      <dgm:t>
        <a:bodyPr/>
        <a:lstStyle/>
        <a:p>
          <a:r>
            <a:rPr lang="en-US" sz="2400" u="sng" dirty="0"/>
            <a:t>09/18</a:t>
          </a:r>
        </a:p>
      </dgm:t>
    </dgm:pt>
    <dgm:pt modelId="{F1F04359-138D-194A-88B3-9E20001FF8CA}" type="sibTrans" cxnId="{0973B811-1D93-FD46-8630-514D402C1EDB}">
      <dgm:prSet/>
      <dgm:spPr/>
      <dgm:t>
        <a:bodyPr/>
        <a:lstStyle/>
        <a:p>
          <a:endParaRPr lang="en-US"/>
        </a:p>
      </dgm:t>
    </dgm:pt>
    <dgm:pt modelId="{BDAB4FD6-06E4-1E4A-9B78-52D3DDA4DB79}" type="parTrans" cxnId="{0973B811-1D93-FD46-8630-514D402C1EDB}">
      <dgm:prSet/>
      <dgm:spPr/>
      <dgm:t>
        <a:bodyPr/>
        <a:lstStyle/>
        <a:p>
          <a:endParaRPr lang="en-US"/>
        </a:p>
      </dgm:t>
    </dgm:pt>
    <dgm:pt modelId="{F1E3841F-270D-CD42-887C-089A9449612E}">
      <dgm:prSet phldrT="[Text]" custT="1"/>
      <dgm:spPr/>
      <dgm:t>
        <a:bodyPr/>
        <a:lstStyle/>
        <a:p>
          <a:r>
            <a:rPr lang="en-US" sz="2400" u="sng" dirty="0"/>
            <a:t>07/18</a:t>
          </a:r>
        </a:p>
      </dgm:t>
    </dgm:pt>
    <dgm:pt modelId="{8FA5DA89-6CCE-0047-BB88-F67D743252DF}" type="sibTrans" cxnId="{8E6DDD2F-14AA-2340-848E-6D10EFC60875}">
      <dgm:prSet/>
      <dgm:spPr/>
      <dgm:t>
        <a:bodyPr/>
        <a:lstStyle/>
        <a:p>
          <a:endParaRPr lang="en-US"/>
        </a:p>
      </dgm:t>
    </dgm:pt>
    <dgm:pt modelId="{A63B0911-D4F3-3044-9670-72DAE2C20333}" type="parTrans" cxnId="{8E6DDD2F-14AA-2340-848E-6D10EFC60875}">
      <dgm:prSet/>
      <dgm:spPr/>
      <dgm:t>
        <a:bodyPr/>
        <a:lstStyle/>
        <a:p>
          <a:endParaRPr lang="en-US"/>
        </a:p>
      </dgm:t>
    </dgm:pt>
    <dgm:pt modelId="{F2C9452A-2F4D-DA4C-9495-A62A1C86B273}">
      <dgm:prSet phldrT="[Text]" custT="1"/>
      <dgm:spPr/>
      <dgm:t>
        <a:bodyPr/>
        <a:lstStyle/>
        <a:p>
          <a:r>
            <a:rPr lang="en-US" sz="2400" u="sng" dirty="0"/>
            <a:t>scalable, purposeful and enjoyable product</a:t>
          </a:r>
        </a:p>
      </dgm:t>
    </dgm:pt>
    <dgm:pt modelId="{4C1674DB-556F-2A4F-A1AE-62E7F3BC3041}" type="parTrans" cxnId="{68DFF624-795E-6248-B18F-8265994FBC93}">
      <dgm:prSet/>
      <dgm:spPr/>
      <dgm:t>
        <a:bodyPr/>
        <a:lstStyle/>
        <a:p>
          <a:endParaRPr lang="en-US"/>
        </a:p>
      </dgm:t>
    </dgm:pt>
    <dgm:pt modelId="{AEA50EE0-B91D-E942-85E5-ACBFA67FCC4F}" type="sibTrans" cxnId="{68DFF624-795E-6248-B18F-8265994FBC93}">
      <dgm:prSet/>
      <dgm:spPr/>
      <dgm:t>
        <a:bodyPr/>
        <a:lstStyle/>
        <a:p>
          <a:endParaRPr lang="en-US"/>
        </a:p>
      </dgm:t>
    </dgm:pt>
    <dgm:pt modelId="{08A69145-651C-0A42-B86E-2DCDB19314FC}" type="pres">
      <dgm:prSet presAssocID="{205DBA0D-EE55-2F44-A798-57D5E66299C1}" presName="Name0" presStyleCnt="0">
        <dgm:presLayoutVars>
          <dgm:dir/>
          <dgm:animLvl val="lvl"/>
          <dgm:resizeHandles val="exact"/>
        </dgm:presLayoutVars>
      </dgm:prSet>
      <dgm:spPr/>
    </dgm:pt>
    <dgm:pt modelId="{881E44BE-0F5E-494F-8E6C-08E3CE51E356}" type="pres">
      <dgm:prSet presAssocID="{26D2D2A0-1BF4-6443-A2C4-695E884CDFF0}" presName="compositeNode" presStyleCnt="0">
        <dgm:presLayoutVars>
          <dgm:bulletEnabled val="1"/>
        </dgm:presLayoutVars>
      </dgm:prSet>
      <dgm:spPr/>
    </dgm:pt>
    <dgm:pt modelId="{E79C06AC-0AAA-244E-B4FB-C2A92899F32E}" type="pres">
      <dgm:prSet presAssocID="{26D2D2A0-1BF4-6443-A2C4-695E884CDFF0}" presName="bgRect" presStyleLbl="node1" presStyleIdx="0" presStyleCnt="4"/>
      <dgm:spPr/>
    </dgm:pt>
    <dgm:pt modelId="{E615AF0F-3E1E-CB45-8372-65814E2514A4}" type="pres">
      <dgm:prSet presAssocID="{26D2D2A0-1BF4-6443-A2C4-695E884CDFF0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83A02C5E-85C5-BD42-86E7-7A6BF873734C}" type="pres">
      <dgm:prSet presAssocID="{26D2D2A0-1BF4-6443-A2C4-695E884CDFF0}" presName="childNode" presStyleLbl="node1" presStyleIdx="0" presStyleCnt="4">
        <dgm:presLayoutVars>
          <dgm:bulletEnabled val="1"/>
        </dgm:presLayoutVars>
      </dgm:prSet>
      <dgm:spPr/>
    </dgm:pt>
    <dgm:pt modelId="{6D88324F-3C01-3B44-815C-84FF387F2530}" type="pres">
      <dgm:prSet presAssocID="{BF478242-9306-7C4A-8DD5-0B904A947550}" presName="hSp" presStyleCnt="0"/>
      <dgm:spPr/>
    </dgm:pt>
    <dgm:pt modelId="{996E8888-A47F-0D4C-BBA3-83A8197335D8}" type="pres">
      <dgm:prSet presAssocID="{BF478242-9306-7C4A-8DD5-0B904A947550}" presName="vProcSp" presStyleCnt="0"/>
      <dgm:spPr/>
    </dgm:pt>
    <dgm:pt modelId="{00C2C2CA-D233-FF43-97BD-8C1666DCC766}" type="pres">
      <dgm:prSet presAssocID="{BF478242-9306-7C4A-8DD5-0B904A947550}" presName="vSp1" presStyleCnt="0"/>
      <dgm:spPr/>
    </dgm:pt>
    <dgm:pt modelId="{903E0CBB-1FB1-A045-BB01-62DA5679E7D8}" type="pres">
      <dgm:prSet presAssocID="{BF478242-9306-7C4A-8DD5-0B904A947550}" presName="simulatedConn" presStyleLbl="solidFgAcc1" presStyleIdx="0" presStyleCnt="3" custLinFactY="8957" custLinFactNeighborX="-52656" custLinFactNeighborY="100000"/>
      <dgm:spPr/>
    </dgm:pt>
    <dgm:pt modelId="{47ABCC4D-E68E-AB4B-A253-4A193D3AE306}" type="pres">
      <dgm:prSet presAssocID="{BF478242-9306-7C4A-8DD5-0B904A947550}" presName="vSp2" presStyleCnt="0"/>
      <dgm:spPr/>
    </dgm:pt>
    <dgm:pt modelId="{6A47215A-35B8-3846-9FBB-4F2D23387D2B}" type="pres">
      <dgm:prSet presAssocID="{BF478242-9306-7C4A-8DD5-0B904A947550}" presName="sibTrans" presStyleCnt="0"/>
      <dgm:spPr/>
    </dgm:pt>
    <dgm:pt modelId="{CDC75860-7BCA-F44B-8D1E-D151821F7640}" type="pres">
      <dgm:prSet presAssocID="{4D5A8BC3-88FC-3E4B-8CAF-DAF17B6092CD}" presName="compositeNode" presStyleCnt="0">
        <dgm:presLayoutVars>
          <dgm:bulletEnabled val="1"/>
        </dgm:presLayoutVars>
      </dgm:prSet>
      <dgm:spPr/>
    </dgm:pt>
    <dgm:pt modelId="{5878BEDB-47C4-504E-AF06-C7CB7EAA46FF}" type="pres">
      <dgm:prSet presAssocID="{4D5A8BC3-88FC-3E4B-8CAF-DAF17B6092CD}" presName="bgRect" presStyleLbl="node1" presStyleIdx="1" presStyleCnt="4"/>
      <dgm:spPr/>
    </dgm:pt>
    <dgm:pt modelId="{6BC1F0D1-88C6-394C-95FD-DEADC5317CAB}" type="pres">
      <dgm:prSet presAssocID="{4D5A8BC3-88FC-3E4B-8CAF-DAF17B6092CD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AEC37FF1-B4C7-F94D-9617-9FFF4931821D}" type="pres">
      <dgm:prSet presAssocID="{4D5A8BC3-88FC-3E4B-8CAF-DAF17B6092CD}" presName="childNode" presStyleLbl="node1" presStyleIdx="1" presStyleCnt="4">
        <dgm:presLayoutVars>
          <dgm:bulletEnabled val="1"/>
        </dgm:presLayoutVars>
      </dgm:prSet>
      <dgm:spPr/>
    </dgm:pt>
    <dgm:pt modelId="{F78052EA-D4E6-324F-9EAF-2E1D4E17BE2A}" type="pres">
      <dgm:prSet presAssocID="{1A755253-4927-C848-9EAC-A90F9FA66B3B}" presName="hSp" presStyleCnt="0"/>
      <dgm:spPr/>
    </dgm:pt>
    <dgm:pt modelId="{54799894-BCA5-124A-8E4A-1E4E3DD7949E}" type="pres">
      <dgm:prSet presAssocID="{1A755253-4927-C848-9EAC-A90F9FA66B3B}" presName="vProcSp" presStyleCnt="0"/>
      <dgm:spPr/>
    </dgm:pt>
    <dgm:pt modelId="{F8D01B32-98FA-794C-9702-02E82079404B}" type="pres">
      <dgm:prSet presAssocID="{1A755253-4927-C848-9EAC-A90F9FA66B3B}" presName="vSp1" presStyleCnt="0"/>
      <dgm:spPr/>
    </dgm:pt>
    <dgm:pt modelId="{63DCA84E-E6E5-9840-AF28-27C86BBAE8E0}" type="pres">
      <dgm:prSet presAssocID="{1A755253-4927-C848-9EAC-A90F9FA66B3B}" presName="simulatedConn" presStyleLbl="solidFgAcc1" presStyleIdx="1" presStyleCnt="3" custLinFactY="8957" custLinFactNeighborX="-52656" custLinFactNeighborY="100000"/>
      <dgm:spPr/>
    </dgm:pt>
    <dgm:pt modelId="{6B7004FF-D830-5948-ADDD-1CC42FB932A3}" type="pres">
      <dgm:prSet presAssocID="{1A755253-4927-C848-9EAC-A90F9FA66B3B}" presName="vSp2" presStyleCnt="0"/>
      <dgm:spPr/>
    </dgm:pt>
    <dgm:pt modelId="{D4EBD71E-A39D-4B46-9F99-2FCE686C42DA}" type="pres">
      <dgm:prSet presAssocID="{1A755253-4927-C848-9EAC-A90F9FA66B3B}" presName="sibTrans" presStyleCnt="0"/>
      <dgm:spPr/>
    </dgm:pt>
    <dgm:pt modelId="{D32DD23F-A565-014B-92AB-82C6ED8DF50C}" type="pres">
      <dgm:prSet presAssocID="{F1E3841F-270D-CD42-887C-089A9449612E}" presName="compositeNode" presStyleCnt="0">
        <dgm:presLayoutVars>
          <dgm:bulletEnabled val="1"/>
        </dgm:presLayoutVars>
      </dgm:prSet>
      <dgm:spPr/>
    </dgm:pt>
    <dgm:pt modelId="{70053459-B3B5-C240-821F-980C499242F0}" type="pres">
      <dgm:prSet presAssocID="{F1E3841F-270D-CD42-887C-089A9449612E}" presName="bgRect" presStyleLbl="node1" presStyleIdx="2" presStyleCnt="4"/>
      <dgm:spPr/>
    </dgm:pt>
    <dgm:pt modelId="{60DD4D8E-40D8-CC41-8A44-AE8EF5ED14F0}" type="pres">
      <dgm:prSet presAssocID="{F1E3841F-270D-CD42-887C-089A9449612E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61ACBFE5-BD48-BB4B-9A46-8723E42F507C}" type="pres">
      <dgm:prSet presAssocID="{F1E3841F-270D-CD42-887C-089A9449612E}" presName="childNode" presStyleLbl="node1" presStyleIdx="2" presStyleCnt="4">
        <dgm:presLayoutVars>
          <dgm:bulletEnabled val="1"/>
        </dgm:presLayoutVars>
      </dgm:prSet>
      <dgm:spPr/>
    </dgm:pt>
    <dgm:pt modelId="{9A56941A-A788-C04E-8026-107E106BB2EA}" type="pres">
      <dgm:prSet presAssocID="{8FA5DA89-6CCE-0047-BB88-F67D743252DF}" presName="hSp" presStyleCnt="0"/>
      <dgm:spPr/>
    </dgm:pt>
    <dgm:pt modelId="{5CA01475-4344-E14F-8340-4026BDF1AD6C}" type="pres">
      <dgm:prSet presAssocID="{8FA5DA89-6CCE-0047-BB88-F67D743252DF}" presName="vProcSp" presStyleCnt="0"/>
      <dgm:spPr/>
    </dgm:pt>
    <dgm:pt modelId="{21D953D3-AC1D-FF41-895D-626E15ADBB7A}" type="pres">
      <dgm:prSet presAssocID="{8FA5DA89-6CCE-0047-BB88-F67D743252DF}" presName="vSp1" presStyleCnt="0"/>
      <dgm:spPr/>
    </dgm:pt>
    <dgm:pt modelId="{C0931C39-9135-574E-B8D6-542762515B64}" type="pres">
      <dgm:prSet presAssocID="{8FA5DA89-6CCE-0047-BB88-F67D743252DF}" presName="simulatedConn" presStyleLbl="solidFgAcc1" presStyleIdx="2" presStyleCnt="3" custLinFactY="8957" custLinFactNeighborX="-52656" custLinFactNeighborY="100000"/>
      <dgm:spPr/>
    </dgm:pt>
    <dgm:pt modelId="{F371CB63-C548-2543-8D54-C8AEFE30ED1B}" type="pres">
      <dgm:prSet presAssocID="{8FA5DA89-6CCE-0047-BB88-F67D743252DF}" presName="vSp2" presStyleCnt="0"/>
      <dgm:spPr/>
    </dgm:pt>
    <dgm:pt modelId="{75193950-281B-764D-BF2E-8899493B0A42}" type="pres">
      <dgm:prSet presAssocID="{8FA5DA89-6CCE-0047-BB88-F67D743252DF}" presName="sibTrans" presStyleCnt="0"/>
      <dgm:spPr/>
    </dgm:pt>
    <dgm:pt modelId="{F604FB5B-E8BC-444C-AD99-274861F1065A}" type="pres">
      <dgm:prSet presAssocID="{DCE2F2BA-E183-3944-95E4-CCBCD4E20AB2}" presName="compositeNode" presStyleCnt="0">
        <dgm:presLayoutVars>
          <dgm:bulletEnabled val="1"/>
        </dgm:presLayoutVars>
      </dgm:prSet>
      <dgm:spPr/>
    </dgm:pt>
    <dgm:pt modelId="{03CACF9C-2662-294E-A743-DB8B712CB844}" type="pres">
      <dgm:prSet presAssocID="{DCE2F2BA-E183-3944-95E4-CCBCD4E20AB2}" presName="bgRect" presStyleLbl="node1" presStyleIdx="3" presStyleCnt="4"/>
      <dgm:spPr/>
    </dgm:pt>
    <dgm:pt modelId="{308A3852-2D7B-7941-9E72-09D1427771DE}" type="pres">
      <dgm:prSet presAssocID="{DCE2F2BA-E183-3944-95E4-CCBCD4E20AB2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C9FEF598-B44F-FA41-84BF-6BA89B5ACA7A}" type="pres">
      <dgm:prSet presAssocID="{DCE2F2BA-E183-3944-95E4-CCBCD4E20AB2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A896310C-3AC6-6B48-9615-2DC01B08A1B1}" type="presOf" srcId="{1C1F47E3-C253-D648-B6F7-FDBD71288A5E}" destId="{AEC37FF1-B4C7-F94D-9617-9FFF4931821D}" srcOrd="0" destOrd="1" presId="urn:microsoft.com/office/officeart/2005/8/layout/hProcess7"/>
    <dgm:cxn modelId="{0973B811-1D93-FD46-8630-514D402C1EDB}" srcId="{205DBA0D-EE55-2F44-A798-57D5E66299C1}" destId="{DCE2F2BA-E183-3944-95E4-CCBCD4E20AB2}" srcOrd="3" destOrd="0" parTransId="{BDAB4FD6-06E4-1E4A-9B78-52D3DDA4DB79}" sibTransId="{F1F04359-138D-194A-88B3-9E20001FF8CA}"/>
    <dgm:cxn modelId="{12860017-597B-B945-89F3-4172DC2042D3}" type="presOf" srcId="{26D2D2A0-1BF4-6443-A2C4-695E884CDFF0}" destId="{E615AF0F-3E1E-CB45-8372-65814E2514A4}" srcOrd="1" destOrd="0" presId="urn:microsoft.com/office/officeart/2005/8/layout/hProcess7"/>
    <dgm:cxn modelId="{54ECA517-D7E1-0B4B-B992-25B89C150FF5}" type="presOf" srcId="{5BC78305-84BB-6E49-ADB6-9B9C2B52B02C}" destId="{C9FEF598-B44F-FA41-84BF-6BA89B5ACA7A}" srcOrd="0" destOrd="2" presId="urn:microsoft.com/office/officeart/2005/8/layout/hProcess7"/>
    <dgm:cxn modelId="{937E761A-B42B-0141-8447-917EAD253C99}" type="presOf" srcId="{500021E7-0B1A-5742-8350-B6F1EFC43EAC}" destId="{61ACBFE5-BD48-BB4B-9A46-8723E42F507C}" srcOrd="0" destOrd="0" presId="urn:microsoft.com/office/officeart/2005/8/layout/hProcess7"/>
    <dgm:cxn modelId="{68DFF624-795E-6248-B18F-8265994FBC93}" srcId="{500021E7-0B1A-5742-8350-B6F1EFC43EAC}" destId="{F2C9452A-2F4D-DA4C-9495-A62A1C86B273}" srcOrd="0" destOrd="0" parTransId="{4C1674DB-556F-2A4F-A1AE-62E7F3BC3041}" sibTransId="{AEA50EE0-B91D-E942-85E5-ACBFA67FCC4F}"/>
    <dgm:cxn modelId="{FE4D4126-1CDD-7748-B4A8-E28D817512E9}" type="presOf" srcId="{7D77F26E-4A47-1841-AC60-D530F3C0E292}" destId="{C9FEF598-B44F-FA41-84BF-6BA89B5ACA7A}" srcOrd="0" destOrd="0" presId="urn:microsoft.com/office/officeart/2005/8/layout/hProcess7"/>
    <dgm:cxn modelId="{8E6DDD2F-14AA-2340-848E-6D10EFC60875}" srcId="{205DBA0D-EE55-2F44-A798-57D5E66299C1}" destId="{F1E3841F-270D-CD42-887C-089A9449612E}" srcOrd="2" destOrd="0" parTransId="{A63B0911-D4F3-3044-9670-72DAE2C20333}" sibTransId="{8FA5DA89-6CCE-0047-BB88-F67D743252DF}"/>
    <dgm:cxn modelId="{F6396535-BF3E-9D44-9586-B49054F752CE}" srcId="{CDCB53F7-2209-8A47-A891-8B01DE38833B}" destId="{1C1F47E3-C253-D648-B6F7-FDBD71288A5E}" srcOrd="0" destOrd="0" parTransId="{B65C4D4B-3837-7740-A47B-BBB9953D7FB9}" sibTransId="{8AF4D8DF-5DE2-5F4E-A877-0D42031D88CC}"/>
    <dgm:cxn modelId="{38DADA46-10DC-3248-9469-A3DCBE64074E}" type="presOf" srcId="{26D2D2A0-1BF4-6443-A2C4-695E884CDFF0}" destId="{E79C06AC-0AAA-244E-B4FB-C2A92899F32E}" srcOrd="0" destOrd="0" presId="urn:microsoft.com/office/officeart/2005/8/layout/hProcess7"/>
    <dgm:cxn modelId="{92679B49-7399-6C48-A49B-7031C9C1F7F9}" type="presOf" srcId="{F1E3841F-270D-CD42-887C-089A9449612E}" destId="{60DD4D8E-40D8-CC41-8A44-AE8EF5ED14F0}" srcOrd="1" destOrd="0" presId="urn:microsoft.com/office/officeart/2005/8/layout/hProcess7"/>
    <dgm:cxn modelId="{F9C76552-7929-5945-BBFF-D840657D8E7A}" type="presOf" srcId="{F2C9452A-2F4D-DA4C-9495-A62A1C86B273}" destId="{61ACBFE5-BD48-BB4B-9A46-8723E42F507C}" srcOrd="0" destOrd="1" presId="urn:microsoft.com/office/officeart/2005/8/layout/hProcess7"/>
    <dgm:cxn modelId="{861C3953-236F-C347-8B51-FA297DE9A117}" srcId="{205DBA0D-EE55-2F44-A798-57D5E66299C1}" destId="{4D5A8BC3-88FC-3E4B-8CAF-DAF17B6092CD}" srcOrd="1" destOrd="0" parTransId="{5EF86CBB-D86A-AF42-8786-D4C0276DE7D3}" sibTransId="{1A755253-4927-C848-9EAC-A90F9FA66B3B}"/>
    <dgm:cxn modelId="{5A771660-386D-F54B-A55E-31E1FE36F7F2}" srcId="{26D2D2A0-1BF4-6443-A2C4-695E884CDFF0}" destId="{9FE3BD41-8070-B84B-AD68-E3D3347C4837}" srcOrd="0" destOrd="0" parTransId="{A6D25DAE-66EF-8A48-8A3B-BFECF3EF2978}" sibTransId="{2CFA31E4-686A-A84B-A9DA-63EA8F922D9E}"/>
    <dgm:cxn modelId="{C9254968-3EF1-2C4C-9875-1DEC341B7BDC}" srcId="{7D77F26E-4A47-1841-AC60-D530F3C0E292}" destId="{5BC78305-84BB-6E49-ADB6-9B9C2B52B02C}" srcOrd="1" destOrd="0" parTransId="{77DB7D85-71CA-8F41-A5ED-6789692DE06A}" sibTransId="{C7F2DC32-6A6A-004D-8ECD-C3BF4EB6D77E}"/>
    <dgm:cxn modelId="{B39E696C-8413-4B4F-A71E-A501C5B7B866}" type="presOf" srcId="{F1E3841F-270D-CD42-887C-089A9449612E}" destId="{70053459-B3B5-C240-821F-980C499242F0}" srcOrd="0" destOrd="0" presId="urn:microsoft.com/office/officeart/2005/8/layout/hProcess7"/>
    <dgm:cxn modelId="{FDE19774-AFF8-324B-A25E-6BE1AD46F0CD}" srcId="{4D5A8BC3-88FC-3E4B-8CAF-DAF17B6092CD}" destId="{CDCB53F7-2209-8A47-A891-8B01DE38833B}" srcOrd="0" destOrd="0" parTransId="{E42CA4BF-63C3-6C4D-8BC5-C4A7064BAAFD}" sibTransId="{AFB8C510-41BE-9943-9EF9-4571E3F8E770}"/>
    <dgm:cxn modelId="{4B09DF75-D346-3740-875F-014D3CFF7E19}" srcId="{9FE3BD41-8070-B84B-AD68-E3D3347C4837}" destId="{78D5A0AE-8E19-EE4A-8138-FA5F7F72A868}" srcOrd="1" destOrd="0" parTransId="{DBC75773-0C40-CC45-BCD4-0C6CB9719AA0}" sibTransId="{7C83527F-AA4B-B748-995A-5B3867729CC9}"/>
    <dgm:cxn modelId="{F28BD37A-2353-AF48-8446-1914E7919739}" type="presOf" srcId="{A8965E1E-FD2A-FD41-A157-A6E5DD154444}" destId="{C9FEF598-B44F-FA41-84BF-6BA89B5ACA7A}" srcOrd="0" destOrd="1" presId="urn:microsoft.com/office/officeart/2005/8/layout/hProcess7"/>
    <dgm:cxn modelId="{7AF6E97E-CBA6-9244-BB34-102F26432CEE}" type="presOf" srcId="{4D5A8BC3-88FC-3E4B-8CAF-DAF17B6092CD}" destId="{5878BEDB-47C4-504E-AF06-C7CB7EAA46FF}" srcOrd="0" destOrd="0" presId="urn:microsoft.com/office/officeart/2005/8/layout/hProcess7"/>
    <dgm:cxn modelId="{6965D0A9-EBE2-5443-8591-8DA20C5ABBA9}" type="presOf" srcId="{4D5A8BC3-88FC-3E4B-8CAF-DAF17B6092CD}" destId="{6BC1F0D1-88C6-394C-95FD-DEADC5317CAB}" srcOrd="1" destOrd="0" presId="urn:microsoft.com/office/officeart/2005/8/layout/hProcess7"/>
    <dgm:cxn modelId="{F88ECAB2-193C-2944-8774-A953B07BA376}" srcId="{F1E3841F-270D-CD42-887C-089A9449612E}" destId="{500021E7-0B1A-5742-8350-B6F1EFC43EAC}" srcOrd="0" destOrd="0" parTransId="{111D4954-C7ED-DD4A-8E64-4D05D13B7F2F}" sibTransId="{E69DCACA-81B9-EF4D-B62C-73E61D318D36}"/>
    <dgm:cxn modelId="{CC2E7ABA-3E18-B14E-968E-E205801FD8B4}" type="presOf" srcId="{78D5A0AE-8E19-EE4A-8138-FA5F7F72A868}" destId="{83A02C5E-85C5-BD42-86E7-7A6BF873734C}" srcOrd="0" destOrd="2" presId="urn:microsoft.com/office/officeart/2005/8/layout/hProcess7"/>
    <dgm:cxn modelId="{FD7D9FD3-AB30-584D-BA52-7CFAF9178012}" srcId="{9FE3BD41-8070-B84B-AD68-E3D3347C4837}" destId="{0CAE386A-3B35-004F-AC63-13C31DA3B859}" srcOrd="0" destOrd="0" parTransId="{302FE369-C009-5C4D-A593-31C668078098}" sibTransId="{27B77EEB-7B2C-6A46-AC06-BB2AF29229E8}"/>
    <dgm:cxn modelId="{617D6DD5-D4F2-5F46-8D76-B2A11C83A2BC}" type="presOf" srcId="{DCE2F2BA-E183-3944-95E4-CCBCD4E20AB2}" destId="{308A3852-2D7B-7941-9E72-09D1427771DE}" srcOrd="1" destOrd="0" presId="urn:microsoft.com/office/officeart/2005/8/layout/hProcess7"/>
    <dgm:cxn modelId="{DF7BC7D9-70F8-5741-BF51-F9BE61969FD9}" type="presOf" srcId="{205DBA0D-EE55-2F44-A798-57D5E66299C1}" destId="{08A69145-651C-0A42-B86E-2DCDB19314FC}" srcOrd="0" destOrd="0" presId="urn:microsoft.com/office/officeart/2005/8/layout/hProcess7"/>
    <dgm:cxn modelId="{F2B007DA-ECF2-BC41-BB56-E0B51C3267B0}" srcId="{7D77F26E-4A47-1841-AC60-D530F3C0E292}" destId="{A8965E1E-FD2A-FD41-A157-A6E5DD154444}" srcOrd="0" destOrd="0" parTransId="{03014C52-E49A-0B4E-98F8-BCF37DE021A2}" sibTransId="{55A4FBB2-459A-514B-9EB5-5B4725D8AEBD}"/>
    <dgm:cxn modelId="{CBB621DF-026B-C348-B95D-2D242A35320C}" srcId="{205DBA0D-EE55-2F44-A798-57D5E66299C1}" destId="{26D2D2A0-1BF4-6443-A2C4-695E884CDFF0}" srcOrd="0" destOrd="0" parTransId="{1908B972-BC2D-FE47-831E-C8261BD0E70E}" sibTransId="{BF478242-9306-7C4A-8DD5-0B904A947550}"/>
    <dgm:cxn modelId="{696A4FE3-6DDD-B44F-9FAD-52DB163905F6}" type="presOf" srcId="{CDCB53F7-2209-8A47-A891-8B01DE38833B}" destId="{AEC37FF1-B4C7-F94D-9617-9FFF4931821D}" srcOrd="0" destOrd="0" presId="urn:microsoft.com/office/officeart/2005/8/layout/hProcess7"/>
    <dgm:cxn modelId="{7CC864E3-3A2D-3249-B2CF-1763F478CBBB}" type="presOf" srcId="{9FE3BD41-8070-B84B-AD68-E3D3347C4837}" destId="{83A02C5E-85C5-BD42-86E7-7A6BF873734C}" srcOrd="0" destOrd="0" presId="urn:microsoft.com/office/officeart/2005/8/layout/hProcess7"/>
    <dgm:cxn modelId="{23E7AAE8-6BC2-124B-94E6-B48C657DFC9C}" type="presOf" srcId="{0CAE386A-3B35-004F-AC63-13C31DA3B859}" destId="{83A02C5E-85C5-BD42-86E7-7A6BF873734C}" srcOrd="0" destOrd="1" presId="urn:microsoft.com/office/officeart/2005/8/layout/hProcess7"/>
    <dgm:cxn modelId="{B04D05EA-AD53-1A43-BBCD-93E2BCBEE571}" srcId="{DCE2F2BA-E183-3944-95E4-CCBCD4E20AB2}" destId="{7D77F26E-4A47-1841-AC60-D530F3C0E292}" srcOrd="0" destOrd="0" parTransId="{DB85FAFD-9115-014E-8D37-EB0D6F4019F5}" sibTransId="{76E81859-62A4-0F49-9F27-28D1488D11E8}"/>
    <dgm:cxn modelId="{CA74ADEC-C30C-5444-97A0-B821E7718762}" type="presOf" srcId="{DCE2F2BA-E183-3944-95E4-CCBCD4E20AB2}" destId="{03CACF9C-2662-294E-A743-DB8B712CB844}" srcOrd="0" destOrd="0" presId="urn:microsoft.com/office/officeart/2005/8/layout/hProcess7"/>
    <dgm:cxn modelId="{DC930D60-8E08-3F41-8EA2-185DCF2C0E07}" type="presParOf" srcId="{08A69145-651C-0A42-B86E-2DCDB19314FC}" destId="{881E44BE-0F5E-494F-8E6C-08E3CE51E356}" srcOrd="0" destOrd="0" presId="urn:microsoft.com/office/officeart/2005/8/layout/hProcess7"/>
    <dgm:cxn modelId="{9C22E910-3CCF-4743-981B-4CD96F66121D}" type="presParOf" srcId="{881E44BE-0F5E-494F-8E6C-08E3CE51E356}" destId="{E79C06AC-0AAA-244E-B4FB-C2A92899F32E}" srcOrd="0" destOrd="0" presId="urn:microsoft.com/office/officeart/2005/8/layout/hProcess7"/>
    <dgm:cxn modelId="{323A752A-D76A-0D47-9609-01D026513A59}" type="presParOf" srcId="{881E44BE-0F5E-494F-8E6C-08E3CE51E356}" destId="{E615AF0F-3E1E-CB45-8372-65814E2514A4}" srcOrd="1" destOrd="0" presId="urn:microsoft.com/office/officeart/2005/8/layout/hProcess7"/>
    <dgm:cxn modelId="{BC326958-5A77-9847-99AE-E5D5CC092808}" type="presParOf" srcId="{881E44BE-0F5E-494F-8E6C-08E3CE51E356}" destId="{83A02C5E-85C5-BD42-86E7-7A6BF873734C}" srcOrd="2" destOrd="0" presId="urn:microsoft.com/office/officeart/2005/8/layout/hProcess7"/>
    <dgm:cxn modelId="{866C460D-734C-5C40-8B95-C79A7A9C1543}" type="presParOf" srcId="{08A69145-651C-0A42-B86E-2DCDB19314FC}" destId="{6D88324F-3C01-3B44-815C-84FF387F2530}" srcOrd="1" destOrd="0" presId="urn:microsoft.com/office/officeart/2005/8/layout/hProcess7"/>
    <dgm:cxn modelId="{A09A95AB-091B-E744-8C1D-CB6E48C42FCD}" type="presParOf" srcId="{08A69145-651C-0A42-B86E-2DCDB19314FC}" destId="{996E8888-A47F-0D4C-BBA3-83A8197335D8}" srcOrd="2" destOrd="0" presId="urn:microsoft.com/office/officeart/2005/8/layout/hProcess7"/>
    <dgm:cxn modelId="{3CF7AD96-75DF-EE45-9841-F4DC9449C5A0}" type="presParOf" srcId="{996E8888-A47F-0D4C-BBA3-83A8197335D8}" destId="{00C2C2CA-D233-FF43-97BD-8C1666DCC766}" srcOrd="0" destOrd="0" presId="urn:microsoft.com/office/officeart/2005/8/layout/hProcess7"/>
    <dgm:cxn modelId="{9F0E3E26-5EF0-C74B-9EF9-EA6457333943}" type="presParOf" srcId="{996E8888-A47F-0D4C-BBA3-83A8197335D8}" destId="{903E0CBB-1FB1-A045-BB01-62DA5679E7D8}" srcOrd="1" destOrd="0" presId="urn:microsoft.com/office/officeart/2005/8/layout/hProcess7"/>
    <dgm:cxn modelId="{CB6E7EDE-69AB-4C47-A393-6AB59003C0C0}" type="presParOf" srcId="{996E8888-A47F-0D4C-BBA3-83A8197335D8}" destId="{47ABCC4D-E68E-AB4B-A253-4A193D3AE306}" srcOrd="2" destOrd="0" presId="urn:microsoft.com/office/officeart/2005/8/layout/hProcess7"/>
    <dgm:cxn modelId="{F1544AE2-C634-C148-AA05-E0F1B2D8B0AD}" type="presParOf" srcId="{08A69145-651C-0A42-B86E-2DCDB19314FC}" destId="{6A47215A-35B8-3846-9FBB-4F2D23387D2B}" srcOrd="3" destOrd="0" presId="urn:microsoft.com/office/officeart/2005/8/layout/hProcess7"/>
    <dgm:cxn modelId="{E246C384-A53C-304F-B7E6-F642DD347F83}" type="presParOf" srcId="{08A69145-651C-0A42-B86E-2DCDB19314FC}" destId="{CDC75860-7BCA-F44B-8D1E-D151821F7640}" srcOrd="4" destOrd="0" presId="urn:microsoft.com/office/officeart/2005/8/layout/hProcess7"/>
    <dgm:cxn modelId="{E1A295F1-4577-BC45-AFCD-5DAE081599FE}" type="presParOf" srcId="{CDC75860-7BCA-F44B-8D1E-D151821F7640}" destId="{5878BEDB-47C4-504E-AF06-C7CB7EAA46FF}" srcOrd="0" destOrd="0" presId="urn:microsoft.com/office/officeart/2005/8/layout/hProcess7"/>
    <dgm:cxn modelId="{1BAA3DC1-00FF-A64F-B63F-B99971A59120}" type="presParOf" srcId="{CDC75860-7BCA-F44B-8D1E-D151821F7640}" destId="{6BC1F0D1-88C6-394C-95FD-DEADC5317CAB}" srcOrd="1" destOrd="0" presId="urn:microsoft.com/office/officeart/2005/8/layout/hProcess7"/>
    <dgm:cxn modelId="{21FB4502-0C66-A242-8BF9-1F130B6E7A75}" type="presParOf" srcId="{CDC75860-7BCA-F44B-8D1E-D151821F7640}" destId="{AEC37FF1-B4C7-F94D-9617-9FFF4931821D}" srcOrd="2" destOrd="0" presId="urn:microsoft.com/office/officeart/2005/8/layout/hProcess7"/>
    <dgm:cxn modelId="{1BD58FA0-E8B1-7849-A1AE-52AA1800372D}" type="presParOf" srcId="{08A69145-651C-0A42-B86E-2DCDB19314FC}" destId="{F78052EA-D4E6-324F-9EAF-2E1D4E17BE2A}" srcOrd="5" destOrd="0" presId="urn:microsoft.com/office/officeart/2005/8/layout/hProcess7"/>
    <dgm:cxn modelId="{E21C4DC4-CD37-C047-916F-685D10AB90BA}" type="presParOf" srcId="{08A69145-651C-0A42-B86E-2DCDB19314FC}" destId="{54799894-BCA5-124A-8E4A-1E4E3DD7949E}" srcOrd="6" destOrd="0" presId="urn:microsoft.com/office/officeart/2005/8/layout/hProcess7"/>
    <dgm:cxn modelId="{1C4CD1FA-D6B5-9E4E-8968-CC3858F440F9}" type="presParOf" srcId="{54799894-BCA5-124A-8E4A-1E4E3DD7949E}" destId="{F8D01B32-98FA-794C-9702-02E82079404B}" srcOrd="0" destOrd="0" presId="urn:microsoft.com/office/officeart/2005/8/layout/hProcess7"/>
    <dgm:cxn modelId="{BF38675B-EAA7-3346-BF30-A5FBDA2EEB3E}" type="presParOf" srcId="{54799894-BCA5-124A-8E4A-1E4E3DD7949E}" destId="{63DCA84E-E6E5-9840-AF28-27C86BBAE8E0}" srcOrd="1" destOrd="0" presId="urn:microsoft.com/office/officeart/2005/8/layout/hProcess7"/>
    <dgm:cxn modelId="{EF97CE75-8234-D146-BB11-BEC55E606689}" type="presParOf" srcId="{54799894-BCA5-124A-8E4A-1E4E3DD7949E}" destId="{6B7004FF-D830-5948-ADDD-1CC42FB932A3}" srcOrd="2" destOrd="0" presId="urn:microsoft.com/office/officeart/2005/8/layout/hProcess7"/>
    <dgm:cxn modelId="{07C1336F-66DE-AC48-866A-6C9BA2759FBB}" type="presParOf" srcId="{08A69145-651C-0A42-B86E-2DCDB19314FC}" destId="{D4EBD71E-A39D-4B46-9F99-2FCE686C42DA}" srcOrd="7" destOrd="0" presId="urn:microsoft.com/office/officeart/2005/8/layout/hProcess7"/>
    <dgm:cxn modelId="{753D36B9-E5D4-4047-9543-53EEFE885A1B}" type="presParOf" srcId="{08A69145-651C-0A42-B86E-2DCDB19314FC}" destId="{D32DD23F-A565-014B-92AB-82C6ED8DF50C}" srcOrd="8" destOrd="0" presId="urn:microsoft.com/office/officeart/2005/8/layout/hProcess7"/>
    <dgm:cxn modelId="{0BBAC913-0F92-A94C-AC37-96C37622DEDD}" type="presParOf" srcId="{D32DD23F-A565-014B-92AB-82C6ED8DF50C}" destId="{70053459-B3B5-C240-821F-980C499242F0}" srcOrd="0" destOrd="0" presId="urn:microsoft.com/office/officeart/2005/8/layout/hProcess7"/>
    <dgm:cxn modelId="{5288DC45-B9E6-A146-AAB4-CB9976F8EAFA}" type="presParOf" srcId="{D32DD23F-A565-014B-92AB-82C6ED8DF50C}" destId="{60DD4D8E-40D8-CC41-8A44-AE8EF5ED14F0}" srcOrd="1" destOrd="0" presId="urn:microsoft.com/office/officeart/2005/8/layout/hProcess7"/>
    <dgm:cxn modelId="{556BCB0F-512D-4D4A-8C6D-18940623133D}" type="presParOf" srcId="{D32DD23F-A565-014B-92AB-82C6ED8DF50C}" destId="{61ACBFE5-BD48-BB4B-9A46-8723E42F507C}" srcOrd="2" destOrd="0" presId="urn:microsoft.com/office/officeart/2005/8/layout/hProcess7"/>
    <dgm:cxn modelId="{BED76BF7-83C5-394D-8C7D-D20163D02448}" type="presParOf" srcId="{08A69145-651C-0A42-B86E-2DCDB19314FC}" destId="{9A56941A-A788-C04E-8026-107E106BB2EA}" srcOrd="9" destOrd="0" presId="urn:microsoft.com/office/officeart/2005/8/layout/hProcess7"/>
    <dgm:cxn modelId="{FA706E11-DFC1-1A4B-8288-594C70A1A010}" type="presParOf" srcId="{08A69145-651C-0A42-B86E-2DCDB19314FC}" destId="{5CA01475-4344-E14F-8340-4026BDF1AD6C}" srcOrd="10" destOrd="0" presId="urn:microsoft.com/office/officeart/2005/8/layout/hProcess7"/>
    <dgm:cxn modelId="{91B0F117-31D8-284A-8EBA-4F911CBB3759}" type="presParOf" srcId="{5CA01475-4344-E14F-8340-4026BDF1AD6C}" destId="{21D953D3-AC1D-FF41-895D-626E15ADBB7A}" srcOrd="0" destOrd="0" presId="urn:microsoft.com/office/officeart/2005/8/layout/hProcess7"/>
    <dgm:cxn modelId="{FBAED0E2-EE61-A04D-9507-AF8FB0115C32}" type="presParOf" srcId="{5CA01475-4344-E14F-8340-4026BDF1AD6C}" destId="{C0931C39-9135-574E-B8D6-542762515B64}" srcOrd="1" destOrd="0" presId="urn:microsoft.com/office/officeart/2005/8/layout/hProcess7"/>
    <dgm:cxn modelId="{11D77A0F-AA87-B445-9615-1524AE9D9218}" type="presParOf" srcId="{5CA01475-4344-E14F-8340-4026BDF1AD6C}" destId="{F371CB63-C548-2543-8D54-C8AEFE30ED1B}" srcOrd="2" destOrd="0" presId="urn:microsoft.com/office/officeart/2005/8/layout/hProcess7"/>
    <dgm:cxn modelId="{6847B7FD-5C70-AE41-BE94-7F529826306C}" type="presParOf" srcId="{08A69145-651C-0A42-B86E-2DCDB19314FC}" destId="{75193950-281B-764D-BF2E-8899493B0A42}" srcOrd="11" destOrd="0" presId="urn:microsoft.com/office/officeart/2005/8/layout/hProcess7"/>
    <dgm:cxn modelId="{54AB08B3-7365-BA4B-B02A-0079B0429032}" type="presParOf" srcId="{08A69145-651C-0A42-B86E-2DCDB19314FC}" destId="{F604FB5B-E8BC-444C-AD99-274861F1065A}" srcOrd="12" destOrd="0" presId="urn:microsoft.com/office/officeart/2005/8/layout/hProcess7"/>
    <dgm:cxn modelId="{69A5E6DD-DD3E-0F41-87D2-880009161F0E}" type="presParOf" srcId="{F604FB5B-E8BC-444C-AD99-274861F1065A}" destId="{03CACF9C-2662-294E-A743-DB8B712CB844}" srcOrd="0" destOrd="0" presId="urn:microsoft.com/office/officeart/2005/8/layout/hProcess7"/>
    <dgm:cxn modelId="{ECBD7601-FB32-4845-8B35-15E8F49B245C}" type="presParOf" srcId="{F604FB5B-E8BC-444C-AD99-274861F1065A}" destId="{308A3852-2D7B-7941-9E72-09D1427771DE}" srcOrd="1" destOrd="0" presId="urn:microsoft.com/office/officeart/2005/8/layout/hProcess7"/>
    <dgm:cxn modelId="{81A5456B-C108-4848-BFCC-730502586317}" type="presParOf" srcId="{F604FB5B-E8BC-444C-AD99-274861F1065A}" destId="{C9FEF598-B44F-FA41-84BF-6BA89B5ACA7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6F40D1-F529-F246-A3F6-05604C0A14A4}" type="doc">
      <dgm:prSet loTypeId="urn:microsoft.com/office/officeart/2005/8/layout/matrix1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478D1BF-4B92-FB4E-BA0F-8DAC7A4E0DCB}">
      <dgm:prSet/>
      <dgm:spPr/>
      <dgm:t>
        <a:bodyPr/>
        <a:lstStyle/>
        <a:p>
          <a:pPr rtl="0"/>
          <a:r>
            <a:rPr lang="en-US" dirty="0"/>
            <a:t>Innovation </a:t>
          </a:r>
        </a:p>
      </dgm:t>
    </dgm:pt>
    <dgm:pt modelId="{18EBAEF0-C9C2-DD45-885D-A670334BCDFA}" type="parTrans" cxnId="{95DBC341-27AF-8A47-93EA-8BC42EB1AD28}">
      <dgm:prSet/>
      <dgm:spPr/>
      <dgm:t>
        <a:bodyPr/>
        <a:lstStyle/>
        <a:p>
          <a:endParaRPr lang="en-US"/>
        </a:p>
      </dgm:t>
    </dgm:pt>
    <dgm:pt modelId="{C1B6AF42-77C9-E643-8A06-16C03ADC5155}" type="sibTrans" cxnId="{95DBC341-27AF-8A47-93EA-8BC42EB1AD28}">
      <dgm:prSet/>
      <dgm:spPr/>
      <dgm:t>
        <a:bodyPr/>
        <a:lstStyle/>
        <a:p>
          <a:endParaRPr lang="en-US"/>
        </a:p>
      </dgm:t>
    </dgm:pt>
    <dgm:pt modelId="{2B786056-43D1-F349-BBB2-8E31FBB355C0}">
      <dgm:prSet/>
      <dgm:spPr/>
      <dgm:t>
        <a:bodyPr/>
        <a:lstStyle/>
        <a:p>
          <a:pPr rtl="0"/>
          <a:r>
            <a:rPr lang="en-US" dirty="0"/>
            <a:t>Technology </a:t>
          </a:r>
        </a:p>
      </dgm:t>
    </dgm:pt>
    <dgm:pt modelId="{E9F76052-621B-A745-AA6F-3EC42238BAFF}" type="parTrans" cxnId="{57970516-0FD8-CB48-A14B-B56288B43651}">
      <dgm:prSet/>
      <dgm:spPr/>
      <dgm:t>
        <a:bodyPr/>
        <a:lstStyle/>
        <a:p>
          <a:endParaRPr lang="en-US"/>
        </a:p>
      </dgm:t>
    </dgm:pt>
    <dgm:pt modelId="{790F49FD-E8A8-6D43-A84A-0B597ADDFE91}" type="sibTrans" cxnId="{57970516-0FD8-CB48-A14B-B56288B43651}">
      <dgm:prSet/>
      <dgm:spPr/>
      <dgm:t>
        <a:bodyPr/>
        <a:lstStyle/>
        <a:p>
          <a:endParaRPr lang="en-US"/>
        </a:p>
      </dgm:t>
    </dgm:pt>
    <dgm:pt modelId="{670BD591-D6A0-EB4F-AE98-4027209C7238}">
      <dgm:prSet/>
      <dgm:spPr/>
      <dgm:t>
        <a:bodyPr/>
        <a:lstStyle/>
        <a:p>
          <a:pPr rtl="0"/>
          <a:r>
            <a:rPr lang="en-US" dirty="0"/>
            <a:t>Timing </a:t>
          </a:r>
        </a:p>
      </dgm:t>
    </dgm:pt>
    <dgm:pt modelId="{1D58732A-344B-5345-95F8-C369D1BFFA62}" type="parTrans" cxnId="{19E99701-3CF2-3240-9EED-20174D941F4D}">
      <dgm:prSet/>
      <dgm:spPr/>
      <dgm:t>
        <a:bodyPr/>
        <a:lstStyle/>
        <a:p>
          <a:endParaRPr lang="en-US"/>
        </a:p>
      </dgm:t>
    </dgm:pt>
    <dgm:pt modelId="{AB77BC8C-D618-F14C-A8C7-D42D1FCACA87}" type="sibTrans" cxnId="{19E99701-3CF2-3240-9EED-20174D941F4D}">
      <dgm:prSet/>
      <dgm:spPr/>
      <dgm:t>
        <a:bodyPr/>
        <a:lstStyle/>
        <a:p>
          <a:endParaRPr lang="en-US"/>
        </a:p>
      </dgm:t>
    </dgm:pt>
    <dgm:pt modelId="{28B3F170-FDE3-E148-8B21-8A7E5556D5F9}">
      <dgm:prSet/>
      <dgm:spPr/>
      <dgm:t>
        <a:bodyPr/>
        <a:lstStyle/>
        <a:p>
          <a:pPr rtl="0"/>
          <a:r>
            <a:rPr lang="en-US" dirty="0"/>
            <a:t>Appeal</a:t>
          </a:r>
        </a:p>
      </dgm:t>
    </dgm:pt>
    <dgm:pt modelId="{457CD920-07BC-5149-816D-BC07AF0E1B61}" type="parTrans" cxnId="{F463F560-63E0-0947-AE80-81D262B3B3E0}">
      <dgm:prSet/>
      <dgm:spPr/>
      <dgm:t>
        <a:bodyPr/>
        <a:lstStyle/>
        <a:p>
          <a:endParaRPr lang="en-US"/>
        </a:p>
      </dgm:t>
    </dgm:pt>
    <dgm:pt modelId="{CCA6AFFE-E6F8-D149-B3BF-617F692A4B5C}" type="sibTrans" cxnId="{F463F560-63E0-0947-AE80-81D262B3B3E0}">
      <dgm:prSet/>
      <dgm:spPr/>
      <dgm:t>
        <a:bodyPr/>
        <a:lstStyle/>
        <a:p>
          <a:endParaRPr lang="en-US"/>
        </a:p>
      </dgm:t>
    </dgm:pt>
    <dgm:pt modelId="{B685806B-31B3-7542-821B-6D89256A8D18}">
      <dgm:prSet/>
      <dgm:spPr/>
      <dgm:t>
        <a:bodyPr/>
        <a:lstStyle/>
        <a:p>
          <a:pPr rtl="0"/>
          <a:r>
            <a:rPr lang="en-US" dirty="0"/>
            <a:t>Vision</a:t>
          </a:r>
        </a:p>
      </dgm:t>
    </dgm:pt>
    <dgm:pt modelId="{7CF082D0-9BE7-2749-B5B2-06883B50A169}" type="parTrans" cxnId="{FBE36824-D0AE-364D-9B02-208057779F73}">
      <dgm:prSet/>
      <dgm:spPr/>
      <dgm:t>
        <a:bodyPr/>
        <a:lstStyle/>
        <a:p>
          <a:endParaRPr lang="en-US"/>
        </a:p>
      </dgm:t>
    </dgm:pt>
    <dgm:pt modelId="{EF1E1D0A-FB84-8746-B049-0E1631BF63FC}" type="sibTrans" cxnId="{FBE36824-D0AE-364D-9B02-208057779F73}">
      <dgm:prSet/>
      <dgm:spPr/>
      <dgm:t>
        <a:bodyPr/>
        <a:lstStyle/>
        <a:p>
          <a:endParaRPr lang="en-US"/>
        </a:p>
      </dgm:t>
    </dgm:pt>
    <dgm:pt modelId="{5F34B6CE-5FD9-6C4D-A812-848959BB3AFA}" type="pres">
      <dgm:prSet presAssocID="{FB6F40D1-F529-F246-A3F6-05604C0A14A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B1DEF08-D203-B94C-8D4A-075B5759D93E}" type="pres">
      <dgm:prSet presAssocID="{FB6F40D1-F529-F246-A3F6-05604C0A14A4}" presName="matrix" presStyleCnt="0"/>
      <dgm:spPr/>
    </dgm:pt>
    <dgm:pt modelId="{911E1B7E-374B-D640-B1E0-E5A2576912E9}" type="pres">
      <dgm:prSet presAssocID="{FB6F40D1-F529-F246-A3F6-05604C0A14A4}" presName="tile1" presStyleLbl="node1" presStyleIdx="0" presStyleCnt="4"/>
      <dgm:spPr/>
    </dgm:pt>
    <dgm:pt modelId="{7D244451-1BAA-F643-BE60-DF722669BCDD}" type="pres">
      <dgm:prSet presAssocID="{FB6F40D1-F529-F246-A3F6-05604C0A14A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6436D69-3045-9143-98F9-AB2D7D033DD4}" type="pres">
      <dgm:prSet presAssocID="{FB6F40D1-F529-F246-A3F6-05604C0A14A4}" presName="tile2" presStyleLbl="node1" presStyleIdx="1" presStyleCnt="4"/>
      <dgm:spPr/>
    </dgm:pt>
    <dgm:pt modelId="{6D1BD6FF-5F27-104B-A226-7176C804D1F8}" type="pres">
      <dgm:prSet presAssocID="{FB6F40D1-F529-F246-A3F6-05604C0A14A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138AD06-2C6F-5947-B34E-F8001C9FA426}" type="pres">
      <dgm:prSet presAssocID="{FB6F40D1-F529-F246-A3F6-05604C0A14A4}" presName="tile3" presStyleLbl="node1" presStyleIdx="2" presStyleCnt="4"/>
      <dgm:spPr/>
    </dgm:pt>
    <dgm:pt modelId="{D95A25E0-3CD4-8648-886C-3FA7DDD7A3B1}" type="pres">
      <dgm:prSet presAssocID="{FB6F40D1-F529-F246-A3F6-05604C0A14A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47D5471-E22C-DD49-820B-7BBC263C4E43}" type="pres">
      <dgm:prSet presAssocID="{FB6F40D1-F529-F246-A3F6-05604C0A14A4}" presName="tile4" presStyleLbl="node1" presStyleIdx="3" presStyleCnt="4"/>
      <dgm:spPr/>
    </dgm:pt>
    <dgm:pt modelId="{C0EE1361-5800-774D-A4FE-8E2D6F87667A}" type="pres">
      <dgm:prSet presAssocID="{FB6F40D1-F529-F246-A3F6-05604C0A14A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191F58B-FD25-FA44-836E-C541B86979D7}" type="pres">
      <dgm:prSet presAssocID="{FB6F40D1-F529-F246-A3F6-05604C0A14A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9E99701-3CF2-3240-9EED-20174D941F4D}" srcId="{D478D1BF-4B92-FB4E-BA0F-8DAC7A4E0DCB}" destId="{670BD591-D6A0-EB4F-AE98-4027209C7238}" srcOrd="1" destOrd="0" parTransId="{1D58732A-344B-5345-95F8-C369D1BFFA62}" sibTransId="{AB77BC8C-D618-F14C-A8C7-D42D1FCACA87}"/>
    <dgm:cxn modelId="{57970516-0FD8-CB48-A14B-B56288B43651}" srcId="{D478D1BF-4B92-FB4E-BA0F-8DAC7A4E0DCB}" destId="{2B786056-43D1-F349-BBB2-8E31FBB355C0}" srcOrd="0" destOrd="0" parTransId="{E9F76052-621B-A745-AA6F-3EC42238BAFF}" sibTransId="{790F49FD-E8A8-6D43-A84A-0B597ADDFE91}"/>
    <dgm:cxn modelId="{FBE36824-D0AE-364D-9B02-208057779F73}" srcId="{D478D1BF-4B92-FB4E-BA0F-8DAC7A4E0DCB}" destId="{B685806B-31B3-7542-821B-6D89256A8D18}" srcOrd="3" destOrd="0" parTransId="{7CF082D0-9BE7-2749-B5B2-06883B50A169}" sibTransId="{EF1E1D0A-FB84-8746-B049-0E1631BF63FC}"/>
    <dgm:cxn modelId="{95DBC341-27AF-8A47-93EA-8BC42EB1AD28}" srcId="{FB6F40D1-F529-F246-A3F6-05604C0A14A4}" destId="{D478D1BF-4B92-FB4E-BA0F-8DAC7A4E0DCB}" srcOrd="0" destOrd="0" parTransId="{18EBAEF0-C9C2-DD45-885D-A670334BCDFA}" sibTransId="{C1B6AF42-77C9-E643-8A06-16C03ADC5155}"/>
    <dgm:cxn modelId="{24E44056-4EA5-9C44-9AB0-4A0FD1098F1B}" type="presOf" srcId="{FB6F40D1-F529-F246-A3F6-05604C0A14A4}" destId="{5F34B6CE-5FD9-6C4D-A812-848959BB3AFA}" srcOrd="0" destOrd="0" presId="urn:microsoft.com/office/officeart/2005/8/layout/matrix1"/>
    <dgm:cxn modelId="{F463F560-63E0-0947-AE80-81D262B3B3E0}" srcId="{D478D1BF-4B92-FB4E-BA0F-8DAC7A4E0DCB}" destId="{28B3F170-FDE3-E148-8B21-8A7E5556D5F9}" srcOrd="2" destOrd="0" parTransId="{457CD920-07BC-5149-816D-BC07AF0E1B61}" sibTransId="{CCA6AFFE-E6F8-D149-B3BF-617F692A4B5C}"/>
    <dgm:cxn modelId="{90827069-744B-F14A-A32E-FBEC80583BE3}" type="presOf" srcId="{B685806B-31B3-7542-821B-6D89256A8D18}" destId="{C0EE1361-5800-774D-A4FE-8E2D6F87667A}" srcOrd="1" destOrd="0" presId="urn:microsoft.com/office/officeart/2005/8/layout/matrix1"/>
    <dgm:cxn modelId="{58109483-1222-0047-82B5-8E3158A02D8B}" type="presOf" srcId="{670BD591-D6A0-EB4F-AE98-4027209C7238}" destId="{6D1BD6FF-5F27-104B-A226-7176C804D1F8}" srcOrd="1" destOrd="0" presId="urn:microsoft.com/office/officeart/2005/8/layout/matrix1"/>
    <dgm:cxn modelId="{A55D2F9A-B35F-6F4A-9B96-F2B35FC5FB73}" type="presOf" srcId="{670BD591-D6A0-EB4F-AE98-4027209C7238}" destId="{A6436D69-3045-9143-98F9-AB2D7D033DD4}" srcOrd="0" destOrd="0" presId="urn:microsoft.com/office/officeart/2005/8/layout/matrix1"/>
    <dgm:cxn modelId="{547EE7A3-1814-4449-89B3-E21E966097A4}" type="presOf" srcId="{28B3F170-FDE3-E148-8B21-8A7E5556D5F9}" destId="{D95A25E0-3CD4-8648-886C-3FA7DDD7A3B1}" srcOrd="1" destOrd="0" presId="urn:microsoft.com/office/officeart/2005/8/layout/matrix1"/>
    <dgm:cxn modelId="{C7D018A9-2151-DB43-92B0-CDD88A89EC66}" type="presOf" srcId="{28B3F170-FDE3-E148-8B21-8A7E5556D5F9}" destId="{2138AD06-2C6F-5947-B34E-F8001C9FA426}" srcOrd="0" destOrd="0" presId="urn:microsoft.com/office/officeart/2005/8/layout/matrix1"/>
    <dgm:cxn modelId="{46E1FCB6-CE82-5042-8E27-F7A060905318}" type="presOf" srcId="{2B786056-43D1-F349-BBB2-8E31FBB355C0}" destId="{7D244451-1BAA-F643-BE60-DF722669BCDD}" srcOrd="1" destOrd="0" presId="urn:microsoft.com/office/officeart/2005/8/layout/matrix1"/>
    <dgm:cxn modelId="{FDF15FBD-4526-934D-A24A-D664B62721E2}" type="presOf" srcId="{D478D1BF-4B92-FB4E-BA0F-8DAC7A4E0DCB}" destId="{3191F58B-FD25-FA44-836E-C541B86979D7}" srcOrd="0" destOrd="0" presId="urn:microsoft.com/office/officeart/2005/8/layout/matrix1"/>
    <dgm:cxn modelId="{0F43C7C9-D479-A34B-8694-03E78814684A}" type="presOf" srcId="{B685806B-31B3-7542-821B-6D89256A8D18}" destId="{E47D5471-E22C-DD49-820B-7BBC263C4E43}" srcOrd="0" destOrd="0" presId="urn:microsoft.com/office/officeart/2005/8/layout/matrix1"/>
    <dgm:cxn modelId="{3ED048E0-ABF2-F94C-AC01-D95C997D214B}" type="presOf" srcId="{2B786056-43D1-F349-BBB2-8E31FBB355C0}" destId="{911E1B7E-374B-D640-B1E0-E5A2576912E9}" srcOrd="0" destOrd="0" presId="urn:microsoft.com/office/officeart/2005/8/layout/matrix1"/>
    <dgm:cxn modelId="{F6763FBC-D179-A24F-9F4B-A84EBD907E6C}" type="presParOf" srcId="{5F34B6CE-5FD9-6C4D-A812-848959BB3AFA}" destId="{FB1DEF08-D203-B94C-8D4A-075B5759D93E}" srcOrd="0" destOrd="0" presId="urn:microsoft.com/office/officeart/2005/8/layout/matrix1"/>
    <dgm:cxn modelId="{953C4813-178A-7342-A246-8A3AF7F2D73F}" type="presParOf" srcId="{FB1DEF08-D203-B94C-8D4A-075B5759D93E}" destId="{911E1B7E-374B-D640-B1E0-E5A2576912E9}" srcOrd="0" destOrd="0" presId="urn:microsoft.com/office/officeart/2005/8/layout/matrix1"/>
    <dgm:cxn modelId="{50852F3F-BA17-4C47-8999-1B5DC8B9BBB4}" type="presParOf" srcId="{FB1DEF08-D203-B94C-8D4A-075B5759D93E}" destId="{7D244451-1BAA-F643-BE60-DF722669BCDD}" srcOrd="1" destOrd="0" presId="urn:microsoft.com/office/officeart/2005/8/layout/matrix1"/>
    <dgm:cxn modelId="{1B48BB54-A6FF-A143-A6E8-BA62F24DF96F}" type="presParOf" srcId="{FB1DEF08-D203-B94C-8D4A-075B5759D93E}" destId="{A6436D69-3045-9143-98F9-AB2D7D033DD4}" srcOrd="2" destOrd="0" presId="urn:microsoft.com/office/officeart/2005/8/layout/matrix1"/>
    <dgm:cxn modelId="{FB4885EC-6BC8-DE4F-A874-719B51C91E67}" type="presParOf" srcId="{FB1DEF08-D203-B94C-8D4A-075B5759D93E}" destId="{6D1BD6FF-5F27-104B-A226-7176C804D1F8}" srcOrd="3" destOrd="0" presId="urn:microsoft.com/office/officeart/2005/8/layout/matrix1"/>
    <dgm:cxn modelId="{29C28CD6-127A-FC4D-8D62-57450115FB32}" type="presParOf" srcId="{FB1DEF08-D203-B94C-8D4A-075B5759D93E}" destId="{2138AD06-2C6F-5947-B34E-F8001C9FA426}" srcOrd="4" destOrd="0" presId="urn:microsoft.com/office/officeart/2005/8/layout/matrix1"/>
    <dgm:cxn modelId="{A0311276-A5A1-2F47-8257-03467CB337C3}" type="presParOf" srcId="{FB1DEF08-D203-B94C-8D4A-075B5759D93E}" destId="{D95A25E0-3CD4-8648-886C-3FA7DDD7A3B1}" srcOrd="5" destOrd="0" presId="urn:microsoft.com/office/officeart/2005/8/layout/matrix1"/>
    <dgm:cxn modelId="{68E826D2-5412-AA44-93BD-78970DF115C3}" type="presParOf" srcId="{FB1DEF08-D203-B94C-8D4A-075B5759D93E}" destId="{E47D5471-E22C-DD49-820B-7BBC263C4E43}" srcOrd="6" destOrd="0" presId="urn:microsoft.com/office/officeart/2005/8/layout/matrix1"/>
    <dgm:cxn modelId="{A6ADB8D5-E130-4442-9582-F04CB5632AD3}" type="presParOf" srcId="{FB1DEF08-D203-B94C-8D4A-075B5759D93E}" destId="{C0EE1361-5800-774D-A4FE-8E2D6F87667A}" srcOrd="7" destOrd="0" presId="urn:microsoft.com/office/officeart/2005/8/layout/matrix1"/>
    <dgm:cxn modelId="{4B258124-2268-5F4C-B988-B68D26080024}" type="presParOf" srcId="{5F34B6CE-5FD9-6C4D-A812-848959BB3AFA}" destId="{3191F58B-FD25-FA44-836E-C541B86979D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121FF-96E4-0B43-956F-84C35B0C3E08}">
      <dsp:nvSpPr>
        <dsp:cNvPr id="0" name=""/>
        <dsp:cNvSpPr/>
      </dsp:nvSpPr>
      <dsp:spPr>
        <a:xfrm>
          <a:off x="6343940" y="107634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5 communities</a:t>
          </a:r>
        </a:p>
      </dsp:txBody>
      <dsp:txXfrm>
        <a:off x="6343940" y="107634"/>
        <a:ext cx="1711646" cy="1711646"/>
      </dsp:txXfrm>
    </dsp:sp>
    <dsp:sp modelId="{50F2C5E8-2D01-A248-9023-579AD8746A4C}">
      <dsp:nvSpPr>
        <dsp:cNvPr id="0" name=""/>
        <dsp:cNvSpPr/>
      </dsp:nvSpPr>
      <dsp:spPr>
        <a:xfrm>
          <a:off x="3330033" y="-30"/>
          <a:ext cx="4833218" cy="4833218"/>
        </a:xfrm>
        <a:prstGeom prst="circularArrow">
          <a:avLst>
            <a:gd name="adj1" fmla="val 6906"/>
            <a:gd name="adj2" fmla="val 465647"/>
            <a:gd name="adj3" fmla="val 548175"/>
            <a:gd name="adj4" fmla="val 205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93E056-90DA-C245-B605-7CC66125C1E2}">
      <dsp:nvSpPr>
        <dsp:cNvPr id="0" name=""/>
        <dsp:cNvSpPr/>
      </dsp:nvSpPr>
      <dsp:spPr>
        <a:xfrm>
          <a:off x="6343940" y="3013877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5 content partner</a:t>
          </a:r>
        </a:p>
      </dsp:txBody>
      <dsp:txXfrm>
        <a:off x="6343940" y="3013877"/>
        <a:ext cx="1711646" cy="1711646"/>
      </dsp:txXfrm>
    </dsp:sp>
    <dsp:sp modelId="{DA3CF142-CBBB-3D40-82FD-B25503E36F64}">
      <dsp:nvSpPr>
        <dsp:cNvPr id="0" name=""/>
        <dsp:cNvSpPr/>
      </dsp:nvSpPr>
      <dsp:spPr>
        <a:xfrm>
          <a:off x="3330033" y="-30"/>
          <a:ext cx="4833218" cy="4833218"/>
        </a:xfrm>
        <a:prstGeom prst="circularArrow">
          <a:avLst>
            <a:gd name="adj1" fmla="val 6906"/>
            <a:gd name="adj2" fmla="val 465647"/>
            <a:gd name="adj3" fmla="val 5948175"/>
            <a:gd name="adj4" fmla="val 43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1D1E57-437A-7446-8445-2959AF42ECFF}">
      <dsp:nvSpPr>
        <dsp:cNvPr id="0" name=""/>
        <dsp:cNvSpPr/>
      </dsp:nvSpPr>
      <dsp:spPr>
        <a:xfrm>
          <a:off x="3437697" y="3013877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1000 users</a:t>
          </a:r>
        </a:p>
      </dsp:txBody>
      <dsp:txXfrm>
        <a:off x="3437697" y="3013877"/>
        <a:ext cx="1711646" cy="1711646"/>
      </dsp:txXfrm>
    </dsp:sp>
    <dsp:sp modelId="{BE6A3DED-28D3-B545-88FD-7DF8C4811C2F}">
      <dsp:nvSpPr>
        <dsp:cNvPr id="0" name=""/>
        <dsp:cNvSpPr/>
      </dsp:nvSpPr>
      <dsp:spPr>
        <a:xfrm>
          <a:off x="3330033" y="-30"/>
          <a:ext cx="4833218" cy="4833218"/>
        </a:xfrm>
        <a:prstGeom prst="circularArrow">
          <a:avLst>
            <a:gd name="adj1" fmla="val 6906"/>
            <a:gd name="adj2" fmla="val 465647"/>
            <a:gd name="adj3" fmla="val 11348175"/>
            <a:gd name="adj4" fmla="val 97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86C13B-754B-6D44-BE75-FD800D5C74EB}">
      <dsp:nvSpPr>
        <dsp:cNvPr id="0" name=""/>
        <dsp:cNvSpPr/>
      </dsp:nvSpPr>
      <dsp:spPr>
        <a:xfrm>
          <a:off x="3437697" y="107634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10000 credits</a:t>
          </a:r>
        </a:p>
      </dsp:txBody>
      <dsp:txXfrm>
        <a:off x="3437697" y="107634"/>
        <a:ext cx="1711646" cy="1711646"/>
      </dsp:txXfrm>
    </dsp:sp>
    <dsp:sp modelId="{E4B077F6-06F6-B349-B50C-8347F39CAB56}">
      <dsp:nvSpPr>
        <dsp:cNvPr id="0" name=""/>
        <dsp:cNvSpPr/>
      </dsp:nvSpPr>
      <dsp:spPr>
        <a:xfrm>
          <a:off x="3330033" y="-30"/>
          <a:ext cx="4833218" cy="4833218"/>
        </a:xfrm>
        <a:prstGeom prst="circularArrow">
          <a:avLst>
            <a:gd name="adj1" fmla="val 6906"/>
            <a:gd name="adj2" fmla="val 465647"/>
            <a:gd name="adj3" fmla="val 16748175"/>
            <a:gd name="adj4" fmla="val 151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121FF-96E4-0B43-956F-84C35B0C3E08}">
      <dsp:nvSpPr>
        <dsp:cNvPr id="0" name=""/>
        <dsp:cNvSpPr/>
      </dsp:nvSpPr>
      <dsp:spPr>
        <a:xfrm>
          <a:off x="5984945" y="107634"/>
          <a:ext cx="2260657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29 communities in SH &amp; BJ</a:t>
          </a:r>
        </a:p>
      </dsp:txBody>
      <dsp:txXfrm>
        <a:off x="5984945" y="107634"/>
        <a:ext cx="2260657" cy="1711646"/>
      </dsp:txXfrm>
    </dsp:sp>
    <dsp:sp modelId="{50F2C5E8-2D01-A248-9023-579AD8746A4C}">
      <dsp:nvSpPr>
        <dsp:cNvPr id="0" name=""/>
        <dsp:cNvSpPr/>
      </dsp:nvSpPr>
      <dsp:spPr>
        <a:xfrm>
          <a:off x="3245543" y="-30"/>
          <a:ext cx="4833218" cy="4833218"/>
        </a:xfrm>
        <a:prstGeom prst="circularArrow">
          <a:avLst>
            <a:gd name="adj1" fmla="val 6906"/>
            <a:gd name="adj2" fmla="val 465647"/>
            <a:gd name="adj3" fmla="val 548175"/>
            <a:gd name="adj4" fmla="val 205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93E056-90DA-C245-B605-7CC66125C1E2}">
      <dsp:nvSpPr>
        <dsp:cNvPr id="0" name=""/>
        <dsp:cNvSpPr/>
      </dsp:nvSpPr>
      <dsp:spPr>
        <a:xfrm>
          <a:off x="6259450" y="3013877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6 content partner</a:t>
          </a:r>
        </a:p>
      </dsp:txBody>
      <dsp:txXfrm>
        <a:off x="6259450" y="3013877"/>
        <a:ext cx="1711646" cy="1711646"/>
      </dsp:txXfrm>
    </dsp:sp>
    <dsp:sp modelId="{DA3CF142-CBBB-3D40-82FD-B25503E36F64}">
      <dsp:nvSpPr>
        <dsp:cNvPr id="0" name=""/>
        <dsp:cNvSpPr/>
      </dsp:nvSpPr>
      <dsp:spPr>
        <a:xfrm>
          <a:off x="3245543" y="-30"/>
          <a:ext cx="4833218" cy="4833218"/>
        </a:xfrm>
        <a:prstGeom prst="circularArrow">
          <a:avLst>
            <a:gd name="adj1" fmla="val 6906"/>
            <a:gd name="adj2" fmla="val 465647"/>
            <a:gd name="adj3" fmla="val 5948175"/>
            <a:gd name="adj4" fmla="val 43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1D1E57-437A-7446-8445-2959AF42ECFF}">
      <dsp:nvSpPr>
        <dsp:cNvPr id="0" name=""/>
        <dsp:cNvSpPr/>
      </dsp:nvSpPr>
      <dsp:spPr>
        <a:xfrm>
          <a:off x="3353207" y="3013877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946 users</a:t>
          </a:r>
        </a:p>
      </dsp:txBody>
      <dsp:txXfrm>
        <a:off x="3353207" y="3013877"/>
        <a:ext cx="1711646" cy="1711646"/>
      </dsp:txXfrm>
    </dsp:sp>
    <dsp:sp modelId="{BE6A3DED-28D3-B545-88FD-7DF8C4811C2F}">
      <dsp:nvSpPr>
        <dsp:cNvPr id="0" name=""/>
        <dsp:cNvSpPr/>
      </dsp:nvSpPr>
      <dsp:spPr>
        <a:xfrm>
          <a:off x="3245543" y="-30"/>
          <a:ext cx="4833218" cy="4833218"/>
        </a:xfrm>
        <a:prstGeom prst="circularArrow">
          <a:avLst>
            <a:gd name="adj1" fmla="val 6906"/>
            <a:gd name="adj2" fmla="val 465647"/>
            <a:gd name="adj3" fmla="val 11348175"/>
            <a:gd name="adj4" fmla="val 97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86C13B-754B-6D44-BE75-FD800D5C74EB}">
      <dsp:nvSpPr>
        <dsp:cNvPr id="0" name=""/>
        <dsp:cNvSpPr/>
      </dsp:nvSpPr>
      <dsp:spPr>
        <a:xfrm>
          <a:off x="3353207" y="107634"/>
          <a:ext cx="1711646" cy="1711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9744 credits</a:t>
          </a:r>
        </a:p>
      </dsp:txBody>
      <dsp:txXfrm>
        <a:off x="3353207" y="107634"/>
        <a:ext cx="1711646" cy="1711646"/>
      </dsp:txXfrm>
    </dsp:sp>
    <dsp:sp modelId="{E4B077F6-06F6-B349-B50C-8347F39CAB56}">
      <dsp:nvSpPr>
        <dsp:cNvPr id="0" name=""/>
        <dsp:cNvSpPr/>
      </dsp:nvSpPr>
      <dsp:spPr>
        <a:xfrm>
          <a:off x="3245543" y="-30"/>
          <a:ext cx="4833218" cy="4833218"/>
        </a:xfrm>
        <a:prstGeom prst="circularArrow">
          <a:avLst>
            <a:gd name="adj1" fmla="val 6906"/>
            <a:gd name="adj2" fmla="val 465647"/>
            <a:gd name="adj3" fmla="val 16276583"/>
            <a:gd name="adj4" fmla="val 15186178"/>
            <a:gd name="adj5" fmla="val 805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C06AC-0AAA-244E-B4FB-C2A92899F32E}">
      <dsp:nvSpPr>
        <dsp:cNvPr id="0" name=""/>
        <dsp:cNvSpPr/>
      </dsp:nvSpPr>
      <dsp:spPr>
        <a:xfrm>
          <a:off x="4622" y="1510013"/>
          <a:ext cx="2780269" cy="3336323"/>
        </a:xfrm>
        <a:prstGeom prst="roundRect">
          <a:avLst>
            <a:gd name="adj" fmla="val 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01/18</a:t>
          </a:r>
          <a:endParaRPr lang="en-US" sz="2800" u="sng" kern="1200" dirty="0"/>
        </a:p>
      </dsp:txBody>
      <dsp:txXfrm rot="16200000">
        <a:off x="-1085243" y="2599878"/>
        <a:ext cx="2735785" cy="556053"/>
      </dsp:txXfrm>
    </dsp:sp>
    <dsp:sp modelId="{83A02C5E-85C5-BD42-86E7-7A6BF873734C}">
      <dsp:nvSpPr>
        <dsp:cNvPr id="0" name=""/>
        <dsp:cNvSpPr/>
      </dsp:nvSpPr>
      <dsp:spPr>
        <a:xfrm>
          <a:off x="560676" y="1510013"/>
          <a:ext cx="2071300" cy="3336323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SOC App Launch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Gamma phase testing in GI team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Partnership &amp; community building </a:t>
          </a:r>
        </a:p>
      </dsp:txBody>
      <dsp:txXfrm>
        <a:off x="560676" y="1510013"/>
        <a:ext cx="2071300" cy="3336323"/>
      </dsp:txXfrm>
    </dsp:sp>
    <dsp:sp modelId="{5878BEDB-47C4-504E-AF06-C7CB7EAA46FF}">
      <dsp:nvSpPr>
        <dsp:cNvPr id="0" name=""/>
        <dsp:cNvSpPr/>
      </dsp:nvSpPr>
      <dsp:spPr>
        <a:xfrm>
          <a:off x="2882200" y="1510013"/>
          <a:ext cx="2780269" cy="3336323"/>
        </a:xfrm>
        <a:prstGeom prst="roundRect">
          <a:avLst>
            <a:gd name="adj" fmla="val 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03/18</a:t>
          </a:r>
        </a:p>
      </dsp:txBody>
      <dsp:txXfrm rot="16200000">
        <a:off x="1792335" y="2599878"/>
        <a:ext cx="2735785" cy="556053"/>
      </dsp:txXfrm>
    </dsp:sp>
    <dsp:sp modelId="{903E0CBB-1FB1-A045-BB01-62DA5679E7D8}">
      <dsp:nvSpPr>
        <dsp:cNvPr id="0" name=""/>
        <dsp:cNvSpPr/>
      </dsp:nvSpPr>
      <dsp:spPr>
        <a:xfrm rot="5400000">
          <a:off x="2431243" y="4435725"/>
          <a:ext cx="490523" cy="417040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37FF1-B4C7-F94D-9617-9FFF4931821D}">
      <dsp:nvSpPr>
        <dsp:cNvPr id="0" name=""/>
        <dsp:cNvSpPr/>
      </dsp:nvSpPr>
      <dsp:spPr>
        <a:xfrm>
          <a:off x="3438254" y="1510013"/>
          <a:ext cx="2071300" cy="3336323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u="sng" kern="1200" dirty="0"/>
            <a:t>Beta phase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/>
            <a:t>Testing</a:t>
          </a:r>
          <a:r>
            <a:rPr lang="en-US" sz="2400" u="none" kern="1200" baseline="0" dirty="0"/>
            <a:t> </a:t>
          </a:r>
          <a:r>
            <a:rPr lang="en-US" sz="2400" u="none" kern="1200" dirty="0"/>
            <a:t>in</a:t>
          </a:r>
          <a:r>
            <a:rPr lang="en-US" sz="2400" kern="1200" dirty="0"/>
            <a:t> selected communities and bug fixing </a:t>
          </a:r>
        </a:p>
      </dsp:txBody>
      <dsp:txXfrm>
        <a:off x="3438254" y="1510013"/>
        <a:ext cx="2071300" cy="3336323"/>
      </dsp:txXfrm>
    </dsp:sp>
    <dsp:sp modelId="{70053459-B3B5-C240-821F-980C499242F0}">
      <dsp:nvSpPr>
        <dsp:cNvPr id="0" name=""/>
        <dsp:cNvSpPr/>
      </dsp:nvSpPr>
      <dsp:spPr>
        <a:xfrm>
          <a:off x="5759779" y="1510013"/>
          <a:ext cx="2780269" cy="3336323"/>
        </a:xfrm>
        <a:prstGeom prst="roundRect">
          <a:avLst>
            <a:gd name="adj" fmla="val 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07/18</a:t>
          </a:r>
        </a:p>
      </dsp:txBody>
      <dsp:txXfrm rot="16200000">
        <a:off x="4669914" y="2599878"/>
        <a:ext cx="2735785" cy="556053"/>
      </dsp:txXfrm>
    </dsp:sp>
    <dsp:sp modelId="{63DCA84E-E6E5-9840-AF28-27C86BBAE8E0}">
      <dsp:nvSpPr>
        <dsp:cNvPr id="0" name=""/>
        <dsp:cNvSpPr/>
      </dsp:nvSpPr>
      <dsp:spPr>
        <a:xfrm rot="5400000">
          <a:off x="5308822" y="4435725"/>
          <a:ext cx="490523" cy="417040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CBFE5-BD48-BB4B-9A46-8723E42F507C}">
      <dsp:nvSpPr>
        <dsp:cNvPr id="0" name=""/>
        <dsp:cNvSpPr/>
      </dsp:nvSpPr>
      <dsp:spPr>
        <a:xfrm>
          <a:off x="6315833" y="1510013"/>
          <a:ext cx="2071300" cy="3336323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u="sng" kern="1200" dirty="0"/>
            <a:t>Proof of concept report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sng" kern="1200" dirty="0"/>
            <a:t>scalable, purposeful and enjoyable product</a:t>
          </a:r>
        </a:p>
      </dsp:txBody>
      <dsp:txXfrm>
        <a:off x="6315833" y="1510013"/>
        <a:ext cx="2071300" cy="3336323"/>
      </dsp:txXfrm>
    </dsp:sp>
    <dsp:sp modelId="{03CACF9C-2662-294E-A743-DB8B712CB844}">
      <dsp:nvSpPr>
        <dsp:cNvPr id="0" name=""/>
        <dsp:cNvSpPr/>
      </dsp:nvSpPr>
      <dsp:spPr>
        <a:xfrm>
          <a:off x="8637358" y="1510013"/>
          <a:ext cx="2780269" cy="3336323"/>
        </a:xfrm>
        <a:prstGeom prst="roundRect">
          <a:avLst>
            <a:gd name="adj" fmla="val 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09/18</a:t>
          </a:r>
        </a:p>
      </dsp:txBody>
      <dsp:txXfrm rot="16200000">
        <a:off x="7547492" y="2599878"/>
        <a:ext cx="2735785" cy="556053"/>
      </dsp:txXfrm>
    </dsp:sp>
    <dsp:sp modelId="{C0931C39-9135-574E-B8D6-542762515B64}">
      <dsp:nvSpPr>
        <dsp:cNvPr id="0" name=""/>
        <dsp:cNvSpPr/>
      </dsp:nvSpPr>
      <dsp:spPr>
        <a:xfrm rot="5400000">
          <a:off x="8186401" y="4435725"/>
          <a:ext cx="490523" cy="417040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EF598-B44F-FA41-84BF-6BA89B5ACA7A}">
      <dsp:nvSpPr>
        <dsp:cNvPr id="0" name=""/>
        <dsp:cNvSpPr/>
      </dsp:nvSpPr>
      <dsp:spPr>
        <a:xfrm>
          <a:off x="9193412" y="1510013"/>
          <a:ext cx="2071300" cy="3336323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u="sng" kern="1200" dirty="0"/>
            <a:t>Full</a:t>
          </a:r>
          <a:r>
            <a:rPr lang="en-US" sz="3100" u="sng" kern="1200" baseline="0" dirty="0"/>
            <a:t> release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Offer to defined customer segments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Continuous development in non-profit communities</a:t>
          </a:r>
        </a:p>
      </dsp:txBody>
      <dsp:txXfrm>
        <a:off x="9193412" y="1510013"/>
        <a:ext cx="2071300" cy="3336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E1B7E-374B-D640-B1E0-E5A2576912E9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Technology </a:t>
          </a:r>
        </a:p>
      </dsp:txBody>
      <dsp:txXfrm rot="5400000">
        <a:off x="0" y="0"/>
        <a:ext cx="5257800" cy="1631751"/>
      </dsp:txXfrm>
    </dsp:sp>
    <dsp:sp modelId="{A6436D69-3045-9143-98F9-AB2D7D033DD4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Timing </a:t>
          </a:r>
        </a:p>
      </dsp:txBody>
      <dsp:txXfrm>
        <a:off x="5257800" y="0"/>
        <a:ext cx="5257800" cy="1631751"/>
      </dsp:txXfrm>
    </dsp:sp>
    <dsp:sp modelId="{2138AD06-2C6F-5947-B34E-F8001C9FA426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Appeal</a:t>
          </a:r>
        </a:p>
      </dsp:txBody>
      <dsp:txXfrm rot="10800000">
        <a:off x="0" y="2719586"/>
        <a:ext cx="5257800" cy="1631751"/>
      </dsp:txXfrm>
    </dsp:sp>
    <dsp:sp modelId="{E47D5471-E22C-DD49-820B-7BBC263C4E43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Vision</a:t>
          </a:r>
        </a:p>
      </dsp:txBody>
      <dsp:txXfrm rot="-5400000">
        <a:off x="5257800" y="2719586"/>
        <a:ext cx="5257800" cy="1631751"/>
      </dsp:txXfrm>
    </dsp:sp>
    <dsp:sp modelId="{3191F58B-FD25-FA44-836E-C541B86979D7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Innovation </a:t>
          </a:r>
        </a:p>
      </dsp:txBody>
      <dsp:txXfrm>
        <a:off x="3733564" y="1684855"/>
        <a:ext cx="3048472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BE366-6F65-7E4F-ACD6-7D1138FFF696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9C326-E132-CF43-B677-DB937FCB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Urban Rural Bridge</a:t>
            </a:r>
          </a:p>
          <a:p>
            <a:r>
              <a:rPr lang="en-US" dirty="0"/>
              <a:t>The Andean Apothecary</a:t>
            </a:r>
          </a:p>
          <a:p>
            <a:r>
              <a:rPr lang="en-US" dirty="0"/>
              <a:t>Zero Waste Shanghai</a:t>
            </a:r>
          </a:p>
          <a:p>
            <a:r>
              <a:rPr lang="en-US" dirty="0"/>
              <a:t>Green Steps</a:t>
            </a:r>
          </a:p>
          <a:p>
            <a:r>
              <a:rPr lang="en-US" dirty="0"/>
              <a:t>Green </a:t>
            </a:r>
            <a:r>
              <a:rPr lang="en-US" dirty="0" err="1"/>
              <a:t>Initivatives</a:t>
            </a:r>
            <a:r>
              <a:rPr lang="en-US" dirty="0"/>
              <a:t> </a:t>
            </a:r>
          </a:p>
          <a:p>
            <a:r>
              <a:rPr lang="en-US" dirty="0"/>
              <a:t>Telos Pi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9C326-E132-CF43-B677-DB937FCBCD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5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Timing: </a:t>
            </a:r>
          </a:p>
          <a:p>
            <a:r>
              <a:rPr lang="en-US" baseline="0" dirty="0"/>
              <a:t>Ecological tipping point</a:t>
            </a:r>
          </a:p>
          <a:p>
            <a:r>
              <a:rPr lang="en-US" baseline="0" dirty="0"/>
              <a:t>Vision: </a:t>
            </a:r>
          </a:p>
          <a:p>
            <a:r>
              <a:rPr lang="en-US" baseline="0" dirty="0"/>
              <a:t>Humanity in balance with nature on Earth – stop &amp; reverse climate change</a:t>
            </a:r>
          </a:p>
          <a:p>
            <a:r>
              <a:rPr lang="en-US" dirty="0"/>
              <a:t>Technology:</a:t>
            </a:r>
            <a:endParaRPr lang="en-US" baseline="0" dirty="0"/>
          </a:p>
          <a:p>
            <a:r>
              <a:rPr lang="en-US" baseline="0" dirty="0"/>
              <a:t>Social media app</a:t>
            </a:r>
          </a:p>
          <a:p>
            <a:r>
              <a:rPr lang="en-US" baseline="0" dirty="0"/>
              <a:t>Appeal:</a:t>
            </a:r>
          </a:p>
          <a:p>
            <a:r>
              <a:rPr lang="en-US" baseline="0" dirty="0"/>
              <a:t>???</a:t>
            </a:r>
          </a:p>
          <a:p>
            <a:pPr marL="228600" indent="-228600">
              <a:buAutoNum type="arabicPeriod"/>
            </a:pPr>
            <a:r>
              <a:rPr lang="en-US" baseline="0" dirty="0" err="1"/>
              <a:t>Gamificaiton</a:t>
            </a:r>
            <a:r>
              <a:rPr lang="en-US" baseline="0" dirty="0"/>
              <a:t> </a:t>
            </a:r>
          </a:p>
          <a:p>
            <a:pPr marL="228600" indent="-228600">
              <a:buAutoNum type="arabicPeriod"/>
            </a:pPr>
            <a:r>
              <a:rPr lang="en-US" baseline="0" dirty="0"/>
              <a:t>Avatars for reaching credit levels</a:t>
            </a:r>
          </a:p>
          <a:p>
            <a:pPr marL="228600" indent="-228600">
              <a:buAutoNum type="arabicPeriod"/>
            </a:pPr>
            <a:r>
              <a:rPr lang="en-US" baseline="0" dirty="0"/>
              <a:t>Credit </a:t>
            </a:r>
            <a:r>
              <a:rPr lang="en-US" baseline="0" dirty="0" err="1"/>
              <a:t>hongbao</a:t>
            </a:r>
            <a:r>
              <a:rPr lang="en-US" baseline="0" dirty="0"/>
              <a:t> for inviting new users</a:t>
            </a:r>
          </a:p>
          <a:p>
            <a:pPr marL="228600" indent="-228600">
              <a:buAutoNum type="arabicPeriod"/>
            </a:pPr>
            <a:r>
              <a:rPr lang="en-US" baseline="0" dirty="0"/>
              <a:t>Logos for learning types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9C326-E132-CF43-B677-DB937FCBCD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7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b="1" u="sng" dirty="0"/>
              <a:t>Common vision </a:t>
            </a:r>
            <a:r>
              <a:rPr lang="en-US" sz="1200" u="sng" dirty="0"/>
              <a:t>(image of where we want to go)</a:t>
            </a:r>
            <a:endParaRPr lang="en-US" sz="1200" dirty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Humanity in balance with nature on planet Earth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b="1" u="sng" dirty="0"/>
              <a:t>Mission</a:t>
            </a:r>
            <a:r>
              <a:rPr lang="en-US" sz="1200" u="sng" dirty="0"/>
              <a:t> (how we want to make the vision happen)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FF0000"/>
                </a:solidFill>
              </a:rPr>
              <a:t>Collect and share solutions for sustainable models of growth and consumption</a:t>
            </a:r>
          </a:p>
          <a:p>
            <a:endParaRPr lang="en-US" dirty="0"/>
          </a:p>
          <a:p>
            <a:pPr lvl="0"/>
            <a:r>
              <a:rPr lang="en-US" dirty="0"/>
              <a:t>Assign LOAs / tasks to individuals and assign respective roles</a:t>
            </a:r>
          </a:p>
          <a:p>
            <a:pPr lvl="0"/>
            <a:r>
              <a:rPr lang="en-US" dirty="0"/>
              <a:t>Manage LOA and deadlines – how and who? </a:t>
            </a:r>
          </a:p>
          <a:p>
            <a:pPr lvl="1"/>
            <a:r>
              <a:rPr lang="en-US" dirty="0"/>
              <a:t>Communication of concept when joining team</a:t>
            </a:r>
          </a:p>
          <a:p>
            <a:r>
              <a:rPr lang="en-US" dirty="0"/>
              <a:t>Monthly </a:t>
            </a:r>
            <a:r>
              <a:rPr lang="en-US" dirty="0" err="1"/>
              <a:t>SoC</a:t>
            </a:r>
            <a:r>
              <a:rPr lang="en-US" dirty="0"/>
              <a:t> team meeting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FAEAA-8993-4284-A4F7-647CC955B7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164" y="0"/>
            <a:ext cx="420836" cy="42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6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2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732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35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23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77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189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4458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969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1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61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94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881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2926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6408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Documents\Dropbox\GREENINI\Logo and Brand Identity\Green Initiatives Ic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4" y="0"/>
            <a:ext cx="1154072" cy="11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351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75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232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825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99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316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964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2555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83153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4514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7049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5024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421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9222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396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97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2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6434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21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5998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9061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78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1529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5599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6074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6752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64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0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3094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3129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5483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4746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4508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3309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9279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694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8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83"/>
            <a:ext cx="3860800" cy="365125"/>
          </a:xfr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83"/>
            <a:ext cx="2844800" cy="365125"/>
          </a:xfrm>
        </p:spPr>
        <p:txBody>
          <a:bodyPr/>
          <a:lstStyle/>
          <a:p>
            <a:fld id="{C1300A39-69C2-49CD-8935-46ED3B6F9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29124"/>
            <a:ext cx="10972800" cy="0"/>
          </a:xfrm>
          <a:prstGeom prst="line">
            <a:avLst/>
          </a:prstGeom>
          <a:ln w="28575">
            <a:solidFill>
              <a:srgbClr val="007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609600" y="558800"/>
            <a:ext cx="9988062" cy="570324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4E87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43470" y="1129125"/>
            <a:ext cx="10938933" cy="699676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rgbClr val="007245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97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9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2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  <a:p>
            <a:pPr lvl="1"/>
            <a:r>
              <a:rPr lang="de-AT" dirty="0"/>
              <a:t>Second </a:t>
            </a:r>
            <a:r>
              <a:rPr lang="de-AT" dirty="0" err="1"/>
              <a:t>level</a:t>
            </a:r>
            <a:endParaRPr lang="de-AT" dirty="0"/>
          </a:p>
          <a:p>
            <a:pPr lvl="2"/>
            <a:r>
              <a:rPr lang="de-AT" dirty="0"/>
              <a:t>Third </a:t>
            </a:r>
            <a:r>
              <a:rPr lang="de-AT" dirty="0" err="1"/>
              <a:t>level</a:t>
            </a:r>
            <a:endParaRPr lang="de-AT" dirty="0"/>
          </a:p>
          <a:p>
            <a:pPr lvl="3"/>
            <a:r>
              <a:rPr lang="de-AT" dirty="0" err="1"/>
              <a:t>Fourth</a:t>
            </a:r>
            <a:r>
              <a:rPr lang="de-AT" dirty="0"/>
              <a:t> </a:t>
            </a:r>
            <a:r>
              <a:rPr lang="de-AT" dirty="0" err="1"/>
              <a:t>level</a:t>
            </a:r>
            <a:endParaRPr lang="de-AT" dirty="0"/>
          </a:p>
          <a:p>
            <a:pPr lvl="4"/>
            <a:r>
              <a:rPr lang="de-AT" dirty="0" err="1"/>
              <a:t>Fifth</a:t>
            </a:r>
            <a:r>
              <a:rPr lang="de-AT" dirty="0"/>
              <a:t> </a:t>
            </a:r>
            <a:r>
              <a:rPr lang="de-AT" dirty="0" err="1"/>
              <a:t>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D5D2-7F0B-574C-BC44-1283B257B7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2018 © telospi.com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216" y="1"/>
            <a:ext cx="459783" cy="46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4" r:id="rId20"/>
    <p:sldLayoutId id="2147483676" r:id="rId21"/>
    <p:sldLayoutId id="2147483677" r:id="rId22"/>
    <p:sldLayoutId id="2147483678" r:id="rId23"/>
    <p:sldLayoutId id="2147483680" r:id="rId24"/>
    <p:sldLayoutId id="2147483682" r:id="rId25"/>
    <p:sldLayoutId id="2147483683" r:id="rId26"/>
    <p:sldLayoutId id="2147483684" r:id="rId27"/>
    <p:sldLayoutId id="2147483685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699" r:id="rId40"/>
    <p:sldLayoutId id="2147483700" r:id="rId41"/>
    <p:sldLayoutId id="2147483710" r:id="rId42"/>
    <p:sldLayoutId id="2147483711" r:id="rId43"/>
    <p:sldLayoutId id="2147483712" r:id="rId44"/>
    <p:sldLayoutId id="2147483713" r:id="rId45"/>
    <p:sldLayoutId id="2147483714" r:id="rId46"/>
    <p:sldLayoutId id="2147483715" r:id="rId47"/>
    <p:sldLayoutId id="2147483716" r:id="rId48"/>
    <p:sldLayoutId id="2147483717" r:id="rId49"/>
    <p:sldLayoutId id="2147483740" r:id="rId50"/>
    <p:sldLayoutId id="2147483742" r:id="rId51"/>
    <p:sldLayoutId id="2147483743" r:id="rId52"/>
    <p:sldLayoutId id="2147483744" r:id="rId53"/>
    <p:sldLayoutId id="2147483747" r:id="rId54"/>
    <p:sldLayoutId id="2147483748" r:id="rId55"/>
    <p:sldLayoutId id="2147483749" r:id="rId56"/>
    <p:sldLayoutId id="2147483750" r:id="rId57"/>
    <p:sldLayoutId id="2147483751" r:id="rId5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D67F-E116-7A4C-A21B-54D28DE6B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 beta phase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C3B23-10F7-CD41-AE12-256FA932B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17, 2018 – June 30,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0550C-D282-E741-AFD0-D4B734DA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DB64D-1D24-9644-9718-783FCDE9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B0A5-D823-D545-9CB1-6558F2FD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 3 – ICT / App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3BAF-D0E3-1347-B25D-66FA9B94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Credit system on app works without major complications </a:t>
            </a:r>
          </a:p>
          <a:p>
            <a:r>
              <a:rPr lang="en-US" dirty="0"/>
              <a:t>Visual appeal needs to be improved</a:t>
            </a:r>
          </a:p>
          <a:p>
            <a:r>
              <a:rPr lang="en-US" dirty="0"/>
              <a:t>Avatars / gamification required to attract young and Chinese learners – would be great to have such a concept ready over summer</a:t>
            </a:r>
          </a:p>
          <a:p>
            <a:r>
              <a:rPr lang="en-US" dirty="0"/>
              <a:t>Payment system as value proposition for content partner is put on hold </a:t>
            </a:r>
          </a:p>
          <a:p>
            <a:r>
              <a:rPr lang="en-US" dirty="0"/>
              <a:t>File sharing system for content partners and facilitators is currently top priority to enable a structured growth of curriculum</a:t>
            </a:r>
          </a:p>
          <a:p>
            <a:r>
              <a:rPr lang="en-US" dirty="0"/>
              <a:t>GI website requires a SOC forum section which should be moderated by the respective module design team which is also in charge of the file sharing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90C28-7C11-EC4C-82E7-AA7B746B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38DF8-32BE-9740-91EB-531AC7C3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4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2D7C-BFD4-294B-B794-24A0B120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43C4D-29D3-8F45-8098-8D10EA7A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We have reached or even exceeded our numerical targets – Hurrah!</a:t>
            </a:r>
          </a:p>
          <a:p>
            <a:r>
              <a:rPr lang="en-US" dirty="0"/>
              <a:t>File sharing system in line with curriculum structure is top priority for next few weeks</a:t>
            </a:r>
          </a:p>
          <a:p>
            <a:r>
              <a:rPr lang="en-US" dirty="0"/>
              <a:t>Harvesting potential synergies between GI general activities and GI – SOC activities required, e.g. promotion of events on SOC app and GI website must be synchronized and should be in the responsibility of one person</a:t>
            </a:r>
          </a:p>
          <a:p>
            <a:r>
              <a:rPr lang="en-US" dirty="0"/>
              <a:t>SOC </a:t>
            </a:r>
            <a:r>
              <a:rPr lang="en-US" altLang="zh-Hans" dirty="0"/>
              <a:t>content development </a:t>
            </a:r>
            <a:r>
              <a:rPr lang="en-US" dirty="0"/>
              <a:t>lead handed over from Knut to Robyn</a:t>
            </a:r>
          </a:p>
          <a:p>
            <a:r>
              <a:rPr lang="en-US" dirty="0"/>
              <a:t>Robyn will step in to chair the curriculum development board</a:t>
            </a:r>
          </a:p>
          <a:p>
            <a:r>
              <a:rPr lang="en-US" dirty="0"/>
              <a:t>Knut will focus on workshop development and continues to oversee the </a:t>
            </a:r>
            <a:r>
              <a:rPr lang="en-US"/>
              <a:t>technical development; </a:t>
            </a:r>
            <a:r>
              <a:rPr lang="en-US" dirty="0"/>
              <a:t>requirement to clarify cooperation form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2FA21-A2C6-1346-886F-6E539381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95E02-A15D-DD49-B9D8-0CC5A753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 Beta Phase Targets, Jan 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668754"/>
              </p:ext>
            </p:extLst>
          </p:nvPr>
        </p:nvGraphicFramePr>
        <p:xfrm>
          <a:off x="2495227" y="1208868"/>
          <a:ext cx="11493285" cy="483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534431"/>
            <a:ext cx="37028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Path to Success: </a:t>
            </a:r>
          </a:p>
          <a:p>
            <a:endParaRPr lang="en-US" sz="4000" dirty="0"/>
          </a:p>
          <a:p>
            <a:r>
              <a:rPr lang="en-US" sz="4000" dirty="0"/>
              <a:t>Balance content partners  and users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</p:spTree>
    <p:extLst>
      <p:ext uri="{BB962C8B-B14F-4D97-AF65-F5344CB8AC3E}">
        <p14:creationId xmlns:p14="http://schemas.microsoft.com/office/powerpoint/2010/main" val="77747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Beta Phase Results, June 30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200027"/>
              </p:ext>
            </p:extLst>
          </p:nvPr>
        </p:nvGraphicFramePr>
        <p:xfrm>
          <a:off x="2495227" y="1208868"/>
          <a:ext cx="11493285" cy="483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534431"/>
            <a:ext cx="37028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Path to Success: </a:t>
            </a:r>
          </a:p>
          <a:p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Balance content partners and users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</p:spTree>
    <p:extLst>
      <p:ext uri="{BB962C8B-B14F-4D97-AF65-F5344CB8AC3E}">
        <p14:creationId xmlns:p14="http://schemas.microsoft.com/office/powerpoint/2010/main" val="47807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Timeline, Milestones and Objectives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0169615"/>
              </p:ext>
            </p:extLst>
          </p:nvPr>
        </p:nvGraphicFramePr>
        <p:xfrm>
          <a:off x="353878" y="258116"/>
          <a:ext cx="1142225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>
            <a:off x="384874" y="5340080"/>
            <a:ext cx="11422250" cy="10162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8122" y="5555827"/>
            <a:ext cx="8635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Ongoing: Chinese language content development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</p:spTree>
    <p:extLst>
      <p:ext uri="{BB962C8B-B14F-4D97-AF65-F5344CB8AC3E}">
        <p14:creationId xmlns:p14="http://schemas.microsoft.com/office/powerpoint/2010/main" val="200369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Key Ingredients for Success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573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</p:spTree>
    <p:extLst>
      <p:ext uri="{BB962C8B-B14F-4D97-AF65-F5344CB8AC3E}">
        <p14:creationId xmlns:p14="http://schemas.microsoft.com/office/powerpoint/2010/main" val="74171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54" y="695468"/>
            <a:ext cx="10210892" cy="566088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 Vision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0A39-69C2-49CD-8935-46ED3B6F949D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06844" y="3688597"/>
            <a:ext cx="2231756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Line of Action 1</a:t>
            </a:r>
          </a:p>
          <a:p>
            <a:endParaRPr lang="en-US" sz="1400" dirty="0"/>
          </a:p>
          <a:p>
            <a:r>
              <a:rPr lang="en-US" sz="1400" dirty="0"/>
              <a:t>Develop Content Partners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9458" y="3688597"/>
            <a:ext cx="2014779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Line of Action 2</a:t>
            </a:r>
          </a:p>
          <a:p>
            <a:endParaRPr lang="en-US" sz="1400" dirty="0"/>
          </a:p>
          <a:p>
            <a:r>
              <a:rPr lang="en-US" sz="1400" dirty="0"/>
              <a:t>Develop Communities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</p:spTree>
    <p:extLst>
      <p:ext uri="{BB962C8B-B14F-4D97-AF65-F5344CB8AC3E}">
        <p14:creationId xmlns:p14="http://schemas.microsoft.com/office/powerpoint/2010/main" val="83743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5BBE40-322B-F547-BA39-4BB20E49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 1 - Curriculum Design / Content Partner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C57998-7426-064F-8620-2C873C0A83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Existing partner</a:t>
            </a:r>
          </a:p>
          <a:p>
            <a:r>
              <a:rPr lang="en-US" dirty="0"/>
              <a:t>Urban Rural Bridge</a:t>
            </a:r>
          </a:p>
          <a:p>
            <a:r>
              <a:rPr lang="en-US" dirty="0"/>
              <a:t>The Andean Apothecary</a:t>
            </a:r>
          </a:p>
          <a:p>
            <a:r>
              <a:rPr lang="en-US" dirty="0"/>
              <a:t>Zero Waste Shanghai</a:t>
            </a:r>
          </a:p>
          <a:p>
            <a:r>
              <a:rPr lang="en-US" dirty="0"/>
              <a:t>Green Steps</a:t>
            </a:r>
          </a:p>
          <a:p>
            <a:r>
              <a:rPr lang="en-US" dirty="0"/>
              <a:t>Green Initiatives </a:t>
            </a:r>
          </a:p>
          <a:p>
            <a:r>
              <a:rPr lang="en-US" dirty="0"/>
              <a:t>Telos Pi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D03ECA-D6E0-3C40-B201-0D7D36373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TODOS:</a:t>
            </a:r>
          </a:p>
          <a:p>
            <a:r>
              <a:rPr lang="en-US" dirty="0"/>
              <a:t>Maintain partner relationship</a:t>
            </a:r>
          </a:p>
          <a:p>
            <a:r>
              <a:rPr lang="en-US" dirty="0"/>
              <a:t>Add new partners in accordance with module structure </a:t>
            </a:r>
          </a:p>
          <a:p>
            <a:r>
              <a:rPr lang="en-US" dirty="0"/>
              <a:t>Train on file sharing system and SOC app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4C0B9-0860-0A48-986F-FA35BEAB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EFBB3-FDFE-6240-8B42-A09F4A05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CBCE-CE0D-2440-BF5E-38B2A76DD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 2 – </a:t>
            </a:r>
            <a:r>
              <a:rPr lang="en-US" dirty="0" err="1"/>
              <a:t>Instruction&amp;Facilitation</a:t>
            </a:r>
            <a:r>
              <a:rPr lang="en-US" dirty="0"/>
              <a:t> / Community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FA146-0829-D74C-9C30-A4863263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LOA requires a redefinition. </a:t>
            </a:r>
          </a:p>
          <a:p>
            <a:r>
              <a:rPr lang="en-US" dirty="0"/>
              <a:t>GI’s activities in regard to community development need to focus on corporate clients</a:t>
            </a:r>
          </a:p>
          <a:p>
            <a:r>
              <a:rPr lang="en-US" dirty="0"/>
              <a:t>Non corporate communities need to mushroom without further effort</a:t>
            </a:r>
          </a:p>
          <a:p>
            <a:r>
              <a:rPr lang="en-US" dirty="0"/>
              <a:t>The original idea that additional facilitators emerge from communities is still correct, but requires broad but clear guidelines similar to TED &amp; </a:t>
            </a:r>
            <a:r>
              <a:rPr lang="en-US" dirty="0" err="1"/>
              <a:t>TEDx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64FB0-607F-A143-ABCD-A2273CF2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2018 © telospi.com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CA3FC-B780-9F48-98B8-2B6A44B5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D5D2-7F0B-574C-BC44-1283B257B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21537</TotalTime>
  <Words>658</Words>
  <Application>Microsoft Macintosh PowerPoint</Application>
  <PresentationFormat>Widescreen</PresentationFormat>
  <Paragraphs>131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Myriad Pro</vt:lpstr>
      <vt:lpstr>黑体</vt:lpstr>
      <vt:lpstr>Arial</vt:lpstr>
      <vt:lpstr>Calibri</vt:lpstr>
      <vt:lpstr>Cambria</vt:lpstr>
      <vt:lpstr>Office Theme</vt:lpstr>
      <vt:lpstr>SOC beta phase report</vt:lpstr>
      <vt:lpstr>Executive Summary</vt:lpstr>
      <vt:lpstr>SOC Beta Phase Targets, Jan 17</vt:lpstr>
      <vt:lpstr>Beta Phase Results, June 30</vt:lpstr>
      <vt:lpstr>Timeline, Milestones and Objectives</vt:lpstr>
      <vt:lpstr>4 Key Ingredients for Success</vt:lpstr>
      <vt:lpstr>SOC Vision 2018</vt:lpstr>
      <vt:lpstr>LOA 1 - Curriculum Design / Content Partner</vt:lpstr>
      <vt:lpstr>LOA 2 – Instruction&amp;Facilitation / Community Development</vt:lpstr>
      <vt:lpstr>LOA 3 – ICT / App Development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 wimberger</dc:creator>
  <cp:lastModifiedBy>knut wimberger</cp:lastModifiedBy>
  <cp:revision>312</cp:revision>
  <cp:lastPrinted>2018-07-12T03:28:30Z</cp:lastPrinted>
  <dcterms:created xsi:type="dcterms:W3CDTF">2017-06-26T03:34:54Z</dcterms:created>
  <dcterms:modified xsi:type="dcterms:W3CDTF">2018-08-14T09:36:42Z</dcterms:modified>
</cp:coreProperties>
</file>