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0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2.jpg" ContentType="image/jpeg"/>
  <Override PartName="/ppt/media/image13.jpg" ContentType="image/jpeg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23.jpg" ContentType="image/jpeg"/>
  <Override PartName="/ppt/notesSlides/notesSlide8.xml" ContentType="application/vnd.openxmlformats-officedocument.presentationml.notesSlide+xml"/>
  <Override PartName="/ppt/media/image24.jpg" ContentType="image/jpeg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18" r:id="rId2"/>
    <p:sldId id="486" r:id="rId3"/>
    <p:sldId id="519" r:id="rId4"/>
    <p:sldId id="417" r:id="rId5"/>
    <p:sldId id="416" r:id="rId6"/>
    <p:sldId id="455" r:id="rId7"/>
    <p:sldId id="418" r:id="rId8"/>
    <p:sldId id="407" r:id="rId9"/>
    <p:sldId id="524" r:id="rId10"/>
    <p:sldId id="358" r:id="rId11"/>
    <p:sldId id="521" r:id="rId12"/>
    <p:sldId id="349" r:id="rId13"/>
    <p:sldId id="297" r:id="rId14"/>
    <p:sldId id="415" r:id="rId15"/>
    <p:sldId id="4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64510"/>
  </p:normalViewPr>
  <p:slideViewPr>
    <p:cSldViewPr snapToGrid="0" snapToObjects="1">
      <p:cViewPr varScale="1">
        <p:scale>
          <a:sx n="57" d="100"/>
          <a:sy n="57" d="100"/>
        </p:scale>
        <p:origin x="1552" y="160"/>
      </p:cViewPr>
      <p:guideLst/>
    </p:cSldViewPr>
  </p:slideViewPr>
  <p:outlineViewPr>
    <p:cViewPr>
      <p:scale>
        <a:sx n="33" d="100"/>
        <a:sy n="33" d="100"/>
      </p:scale>
      <p:origin x="0" y="-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30B67-578D-B149-A4F8-29DD139B80B1}" type="doc">
      <dgm:prSet loTypeId="urn:microsoft.com/office/officeart/2005/8/layout/hProcess9" loCatId="" qsTypeId="urn:microsoft.com/office/officeart/2005/8/quickstyle/simple1" qsCatId="simple" csTypeId="urn:microsoft.com/office/officeart/2005/8/colors/accent6_5" csCatId="accent6" phldr="1"/>
      <dgm:spPr/>
    </dgm:pt>
    <dgm:pt modelId="{8C2956E1-127F-7242-881F-7C39DA59F88A}">
      <dgm:prSet phldrT="[Text]"/>
      <dgm:spPr>
        <a:solidFill>
          <a:schemeClr val="accent6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Awareness</a:t>
          </a:r>
        </a:p>
        <a:p>
          <a:r>
            <a:rPr lang="zh-Hans" altLang="en-US" dirty="0"/>
            <a:t>意识</a:t>
          </a:r>
          <a:endParaRPr lang="en-US" dirty="0"/>
        </a:p>
      </dgm:t>
    </dgm:pt>
    <dgm:pt modelId="{1ACAE24C-91CF-8E47-BE2E-C8351F7D8456}" type="parTrans" cxnId="{0D9C71E4-E191-F54E-93D6-338B9EFA6FFB}">
      <dgm:prSet/>
      <dgm:spPr/>
      <dgm:t>
        <a:bodyPr/>
        <a:lstStyle/>
        <a:p>
          <a:endParaRPr lang="en-US"/>
        </a:p>
      </dgm:t>
    </dgm:pt>
    <dgm:pt modelId="{BC9A43E3-55D2-E445-AA73-F1155CC41A6E}" type="sibTrans" cxnId="{0D9C71E4-E191-F54E-93D6-338B9EFA6FFB}">
      <dgm:prSet/>
      <dgm:spPr/>
      <dgm:t>
        <a:bodyPr/>
        <a:lstStyle/>
        <a:p>
          <a:endParaRPr lang="en-US"/>
        </a:p>
      </dgm:t>
    </dgm:pt>
    <dgm:pt modelId="{360DF057-A368-CF4E-BD59-65621BAA7F5B}">
      <dgm:prSet phldrT="[Text]"/>
      <dgm:spPr/>
      <dgm:t>
        <a:bodyPr/>
        <a:lstStyle/>
        <a:p>
          <a:r>
            <a:rPr lang="en-US" dirty="0"/>
            <a:t>Understanding</a:t>
          </a:r>
        </a:p>
        <a:p>
          <a:r>
            <a:rPr lang="zh-Hans" altLang="en-US" dirty="0"/>
            <a:t>理解</a:t>
          </a:r>
          <a:endParaRPr lang="en-US" dirty="0"/>
        </a:p>
      </dgm:t>
    </dgm:pt>
    <dgm:pt modelId="{8228E436-1A6E-3F48-BB4A-B1EA5E9CA255}" type="parTrans" cxnId="{27DC0F04-B88B-6141-972E-F29BD03B1087}">
      <dgm:prSet/>
      <dgm:spPr/>
      <dgm:t>
        <a:bodyPr/>
        <a:lstStyle/>
        <a:p>
          <a:endParaRPr lang="en-US"/>
        </a:p>
      </dgm:t>
    </dgm:pt>
    <dgm:pt modelId="{5E824C1C-4322-0F49-A3C3-11A17E39CC53}" type="sibTrans" cxnId="{27DC0F04-B88B-6141-972E-F29BD03B1087}">
      <dgm:prSet/>
      <dgm:spPr/>
      <dgm:t>
        <a:bodyPr/>
        <a:lstStyle/>
        <a:p>
          <a:endParaRPr lang="en-US"/>
        </a:p>
      </dgm:t>
    </dgm:pt>
    <dgm:pt modelId="{33C806B9-3E8D-BF4E-B6A5-9AF9BDC26EC6}">
      <dgm:prSet phldrT="[Text]"/>
      <dgm:spPr>
        <a:solidFill>
          <a:schemeClr val="accent6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dirty="0"/>
            <a:t>Action</a:t>
          </a:r>
        </a:p>
        <a:p>
          <a:r>
            <a:rPr lang="zh-Hans" altLang="en-US" dirty="0"/>
            <a:t>行动</a:t>
          </a:r>
          <a:endParaRPr lang="en-US" dirty="0"/>
        </a:p>
      </dgm:t>
    </dgm:pt>
    <dgm:pt modelId="{8B0DEFA5-7362-9B40-ACC7-5057B99807DE}" type="parTrans" cxnId="{211DCBF2-E1FB-C94E-B6D4-2995D6728F8B}">
      <dgm:prSet/>
      <dgm:spPr/>
      <dgm:t>
        <a:bodyPr/>
        <a:lstStyle/>
        <a:p>
          <a:endParaRPr lang="en-US"/>
        </a:p>
      </dgm:t>
    </dgm:pt>
    <dgm:pt modelId="{24857F77-FB0C-514B-8546-F822D2E80C8D}" type="sibTrans" cxnId="{211DCBF2-E1FB-C94E-B6D4-2995D6728F8B}">
      <dgm:prSet/>
      <dgm:spPr/>
      <dgm:t>
        <a:bodyPr/>
        <a:lstStyle/>
        <a:p>
          <a:endParaRPr lang="en-US"/>
        </a:p>
      </dgm:t>
    </dgm:pt>
    <dgm:pt modelId="{89827A95-9A21-C64D-A3FF-F956075ACBFC}" type="pres">
      <dgm:prSet presAssocID="{BD030B67-578D-B149-A4F8-29DD139B80B1}" presName="CompostProcess" presStyleCnt="0">
        <dgm:presLayoutVars>
          <dgm:dir/>
          <dgm:resizeHandles val="exact"/>
        </dgm:presLayoutVars>
      </dgm:prSet>
      <dgm:spPr/>
    </dgm:pt>
    <dgm:pt modelId="{75DB4878-167F-9A43-831A-5404D319CC59}" type="pres">
      <dgm:prSet presAssocID="{BD030B67-578D-B149-A4F8-29DD139B80B1}" presName="arrow" presStyleLbl="bgShp" presStyleIdx="0" presStyleCnt="1"/>
      <dgm:spPr/>
    </dgm:pt>
    <dgm:pt modelId="{FB40C8D3-BB51-3940-97EA-B0E87A4110E4}" type="pres">
      <dgm:prSet presAssocID="{BD030B67-578D-B149-A4F8-29DD139B80B1}" presName="linearProcess" presStyleCnt="0"/>
      <dgm:spPr/>
    </dgm:pt>
    <dgm:pt modelId="{BA005E14-E2DC-9E48-97B9-14CA4E8DB7AF}" type="pres">
      <dgm:prSet presAssocID="{8C2956E1-127F-7242-881F-7C39DA59F88A}" presName="textNode" presStyleLbl="node1" presStyleIdx="0" presStyleCnt="3">
        <dgm:presLayoutVars>
          <dgm:bulletEnabled val="1"/>
        </dgm:presLayoutVars>
      </dgm:prSet>
      <dgm:spPr/>
    </dgm:pt>
    <dgm:pt modelId="{331CFC12-5DDC-BD49-9400-AA464D73799C}" type="pres">
      <dgm:prSet presAssocID="{BC9A43E3-55D2-E445-AA73-F1155CC41A6E}" presName="sibTrans" presStyleCnt="0"/>
      <dgm:spPr/>
    </dgm:pt>
    <dgm:pt modelId="{3322852B-F239-FD4B-A1BD-D7E07EE0FC1D}" type="pres">
      <dgm:prSet presAssocID="{360DF057-A368-CF4E-BD59-65621BAA7F5B}" presName="textNode" presStyleLbl="node1" presStyleIdx="1" presStyleCnt="3">
        <dgm:presLayoutVars>
          <dgm:bulletEnabled val="1"/>
        </dgm:presLayoutVars>
      </dgm:prSet>
      <dgm:spPr/>
    </dgm:pt>
    <dgm:pt modelId="{FF34341D-44A7-924E-B40F-741FB4014B3D}" type="pres">
      <dgm:prSet presAssocID="{5E824C1C-4322-0F49-A3C3-11A17E39CC53}" presName="sibTrans" presStyleCnt="0"/>
      <dgm:spPr/>
    </dgm:pt>
    <dgm:pt modelId="{D42C8E57-5816-C744-AFA1-4E42D4AD5D53}" type="pres">
      <dgm:prSet presAssocID="{33C806B9-3E8D-BF4E-B6A5-9AF9BDC26EC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7DC0F04-B88B-6141-972E-F29BD03B1087}" srcId="{BD030B67-578D-B149-A4F8-29DD139B80B1}" destId="{360DF057-A368-CF4E-BD59-65621BAA7F5B}" srcOrd="1" destOrd="0" parTransId="{8228E436-1A6E-3F48-BB4A-B1EA5E9CA255}" sibTransId="{5E824C1C-4322-0F49-A3C3-11A17E39CC53}"/>
    <dgm:cxn modelId="{5D13EC39-36B2-D14E-BBA8-F7EF65B67AA5}" type="presOf" srcId="{8C2956E1-127F-7242-881F-7C39DA59F88A}" destId="{BA005E14-E2DC-9E48-97B9-14CA4E8DB7AF}" srcOrd="0" destOrd="0" presId="urn:microsoft.com/office/officeart/2005/8/layout/hProcess9"/>
    <dgm:cxn modelId="{9FD95FA1-A7DE-3740-8FBC-FE519FCFB1BD}" type="presOf" srcId="{BD030B67-578D-B149-A4F8-29DD139B80B1}" destId="{89827A95-9A21-C64D-A3FF-F956075ACBFC}" srcOrd="0" destOrd="0" presId="urn:microsoft.com/office/officeart/2005/8/layout/hProcess9"/>
    <dgm:cxn modelId="{467A4FA9-853E-A548-90F5-A392B549D37F}" type="presOf" srcId="{33C806B9-3E8D-BF4E-B6A5-9AF9BDC26EC6}" destId="{D42C8E57-5816-C744-AFA1-4E42D4AD5D53}" srcOrd="0" destOrd="0" presId="urn:microsoft.com/office/officeart/2005/8/layout/hProcess9"/>
    <dgm:cxn modelId="{0D9C71E4-E191-F54E-93D6-338B9EFA6FFB}" srcId="{BD030B67-578D-B149-A4F8-29DD139B80B1}" destId="{8C2956E1-127F-7242-881F-7C39DA59F88A}" srcOrd="0" destOrd="0" parTransId="{1ACAE24C-91CF-8E47-BE2E-C8351F7D8456}" sibTransId="{BC9A43E3-55D2-E445-AA73-F1155CC41A6E}"/>
    <dgm:cxn modelId="{211DCBF2-E1FB-C94E-B6D4-2995D6728F8B}" srcId="{BD030B67-578D-B149-A4F8-29DD139B80B1}" destId="{33C806B9-3E8D-BF4E-B6A5-9AF9BDC26EC6}" srcOrd="2" destOrd="0" parTransId="{8B0DEFA5-7362-9B40-ACC7-5057B99807DE}" sibTransId="{24857F77-FB0C-514B-8546-F822D2E80C8D}"/>
    <dgm:cxn modelId="{C63B31F3-E0F9-5F41-A793-60BF6EA8241F}" type="presOf" srcId="{360DF057-A368-CF4E-BD59-65621BAA7F5B}" destId="{3322852B-F239-FD4B-A1BD-D7E07EE0FC1D}" srcOrd="0" destOrd="0" presId="urn:microsoft.com/office/officeart/2005/8/layout/hProcess9"/>
    <dgm:cxn modelId="{350D7B88-4E8D-6E40-A82E-AB989D8BAB19}" type="presParOf" srcId="{89827A95-9A21-C64D-A3FF-F956075ACBFC}" destId="{75DB4878-167F-9A43-831A-5404D319CC59}" srcOrd="0" destOrd="0" presId="urn:microsoft.com/office/officeart/2005/8/layout/hProcess9"/>
    <dgm:cxn modelId="{9A2418F2-29D6-E441-9180-FA42F745B9D5}" type="presParOf" srcId="{89827A95-9A21-C64D-A3FF-F956075ACBFC}" destId="{FB40C8D3-BB51-3940-97EA-B0E87A4110E4}" srcOrd="1" destOrd="0" presId="urn:microsoft.com/office/officeart/2005/8/layout/hProcess9"/>
    <dgm:cxn modelId="{1C847FBB-A4D8-2448-8B2F-E70710D129A6}" type="presParOf" srcId="{FB40C8D3-BB51-3940-97EA-B0E87A4110E4}" destId="{BA005E14-E2DC-9E48-97B9-14CA4E8DB7AF}" srcOrd="0" destOrd="0" presId="urn:microsoft.com/office/officeart/2005/8/layout/hProcess9"/>
    <dgm:cxn modelId="{EB595315-868C-E34A-97E3-BE8570D27F7D}" type="presParOf" srcId="{FB40C8D3-BB51-3940-97EA-B0E87A4110E4}" destId="{331CFC12-5DDC-BD49-9400-AA464D73799C}" srcOrd="1" destOrd="0" presId="urn:microsoft.com/office/officeart/2005/8/layout/hProcess9"/>
    <dgm:cxn modelId="{3ACF4BAC-2228-6741-8258-017D56F6C3F8}" type="presParOf" srcId="{FB40C8D3-BB51-3940-97EA-B0E87A4110E4}" destId="{3322852B-F239-FD4B-A1BD-D7E07EE0FC1D}" srcOrd="2" destOrd="0" presId="urn:microsoft.com/office/officeart/2005/8/layout/hProcess9"/>
    <dgm:cxn modelId="{1E42B30E-F10F-6D4D-9325-260FF9A0352E}" type="presParOf" srcId="{FB40C8D3-BB51-3940-97EA-B0E87A4110E4}" destId="{FF34341D-44A7-924E-B40F-741FB4014B3D}" srcOrd="3" destOrd="0" presId="urn:microsoft.com/office/officeart/2005/8/layout/hProcess9"/>
    <dgm:cxn modelId="{C626EA69-BC51-714A-8E26-8DB48AB9983F}" type="presParOf" srcId="{FB40C8D3-BB51-3940-97EA-B0E87A4110E4}" destId="{D42C8E57-5816-C744-AFA1-4E42D4AD5D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1A3F7-74E7-44B6-863D-04A403314D11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4DBD50-3C10-44EB-9936-64E3B71C8B9D}">
      <dgm:prSet phldrT="[Text]"/>
      <dgm:spPr/>
      <dgm:t>
        <a:bodyPr/>
        <a:lstStyle/>
        <a:p>
          <a:r>
            <a:rPr lang="en-US" dirty="0"/>
            <a:t>Workshop (2)</a:t>
          </a:r>
        </a:p>
      </dgm:t>
    </dgm:pt>
    <dgm:pt modelId="{E1EF0EC3-DACF-4E4A-8FE7-DD11A4D1F459}" type="parTrans" cxnId="{4BC1F2DC-6FFA-492D-B1CC-C1085CD97ABB}">
      <dgm:prSet/>
      <dgm:spPr/>
      <dgm:t>
        <a:bodyPr/>
        <a:lstStyle/>
        <a:p>
          <a:endParaRPr lang="en-US"/>
        </a:p>
      </dgm:t>
    </dgm:pt>
    <dgm:pt modelId="{15EEEA82-99D4-4B82-BE9E-6C65ABCD0A6C}" type="sibTrans" cxnId="{4BC1F2DC-6FFA-492D-B1CC-C1085CD97ABB}">
      <dgm:prSet/>
      <dgm:spPr/>
      <dgm:t>
        <a:bodyPr/>
        <a:lstStyle/>
        <a:p>
          <a:endParaRPr lang="en-US"/>
        </a:p>
      </dgm:t>
    </dgm:pt>
    <dgm:pt modelId="{0072893A-5FEC-4209-98B5-BAB2C1BAE7F4}">
      <dgm:prSet phldrT="[Text]"/>
      <dgm:spPr/>
      <dgm:t>
        <a:bodyPr/>
        <a:lstStyle/>
        <a:p>
          <a:r>
            <a:rPr lang="en-US" dirty="0"/>
            <a:t>Field trip (6)</a:t>
          </a:r>
        </a:p>
      </dgm:t>
    </dgm:pt>
    <dgm:pt modelId="{78E56005-5508-449A-8A06-A3F52AC76C00}" type="parTrans" cxnId="{9D59C37C-3668-4B5D-95ED-4167CC2E6922}">
      <dgm:prSet/>
      <dgm:spPr/>
      <dgm:t>
        <a:bodyPr/>
        <a:lstStyle/>
        <a:p>
          <a:endParaRPr lang="en-US"/>
        </a:p>
      </dgm:t>
    </dgm:pt>
    <dgm:pt modelId="{7D6FDF98-092C-4775-8B0A-D70ABFE2DFFE}" type="sibTrans" cxnId="{9D59C37C-3668-4B5D-95ED-4167CC2E6922}">
      <dgm:prSet/>
      <dgm:spPr/>
      <dgm:t>
        <a:bodyPr/>
        <a:lstStyle/>
        <a:p>
          <a:endParaRPr lang="en-US"/>
        </a:p>
      </dgm:t>
    </dgm:pt>
    <dgm:pt modelId="{0EF4C7A9-83A5-4F3C-8946-D1C93CBEBB61}">
      <dgm:prSet phldrT="[Text]"/>
      <dgm:spPr/>
      <dgm:t>
        <a:bodyPr/>
        <a:lstStyle/>
        <a:p>
          <a:r>
            <a:rPr lang="en-US" dirty="0"/>
            <a:t>Action campaign (4)</a:t>
          </a:r>
        </a:p>
      </dgm:t>
    </dgm:pt>
    <dgm:pt modelId="{EB709AFA-4FCA-4375-983C-3FF90E913B76}" type="parTrans" cxnId="{B81F3E32-068F-435A-924D-F2FE805A1701}">
      <dgm:prSet/>
      <dgm:spPr/>
      <dgm:t>
        <a:bodyPr/>
        <a:lstStyle/>
        <a:p>
          <a:endParaRPr lang="en-US"/>
        </a:p>
      </dgm:t>
    </dgm:pt>
    <dgm:pt modelId="{244CA7DC-02F4-4000-9DB5-D7483CEEEFC6}" type="sibTrans" cxnId="{B81F3E32-068F-435A-924D-F2FE805A1701}">
      <dgm:prSet/>
      <dgm:spPr/>
      <dgm:t>
        <a:bodyPr/>
        <a:lstStyle/>
        <a:p>
          <a:endParaRPr lang="en-US"/>
        </a:p>
      </dgm:t>
    </dgm:pt>
    <dgm:pt modelId="{CAB64DB2-5C3E-48E0-9194-3BB55187BDF4}">
      <dgm:prSet phldrT="[Text]"/>
      <dgm:spPr/>
      <dgm:t>
        <a:bodyPr/>
        <a:lstStyle/>
        <a:p>
          <a:r>
            <a:rPr lang="en-US" dirty="0"/>
            <a:t>Film (2)</a:t>
          </a:r>
        </a:p>
      </dgm:t>
    </dgm:pt>
    <dgm:pt modelId="{4083AA7C-ECBB-447C-B534-D6CA0A4EE630}" type="parTrans" cxnId="{48E761E3-A29B-4557-BC6F-D0AFE8054172}">
      <dgm:prSet/>
      <dgm:spPr/>
      <dgm:t>
        <a:bodyPr/>
        <a:lstStyle/>
        <a:p>
          <a:endParaRPr lang="en-US"/>
        </a:p>
      </dgm:t>
    </dgm:pt>
    <dgm:pt modelId="{21B7D615-4E10-4F96-80CC-A2BA7B345BFF}" type="sibTrans" cxnId="{48E761E3-A29B-4557-BC6F-D0AFE8054172}">
      <dgm:prSet/>
      <dgm:spPr/>
      <dgm:t>
        <a:bodyPr/>
        <a:lstStyle/>
        <a:p>
          <a:endParaRPr lang="en-US"/>
        </a:p>
      </dgm:t>
    </dgm:pt>
    <dgm:pt modelId="{08448516-8700-46EE-9270-4E8408FB95A3}">
      <dgm:prSet phldrT="[Text]"/>
      <dgm:spPr/>
      <dgm:t>
        <a:bodyPr/>
        <a:lstStyle/>
        <a:p>
          <a:r>
            <a:rPr lang="en-US" dirty="0"/>
            <a:t>Engage in interactive understanding of relevant issues</a:t>
          </a:r>
        </a:p>
      </dgm:t>
    </dgm:pt>
    <dgm:pt modelId="{1C50269D-CADC-4E90-8849-9DD08066AD2D}" type="parTrans" cxnId="{A6398CC9-81E7-41EA-86EC-ACBF3CA0017C}">
      <dgm:prSet/>
      <dgm:spPr/>
      <dgm:t>
        <a:bodyPr/>
        <a:lstStyle/>
        <a:p>
          <a:endParaRPr lang="en-US"/>
        </a:p>
      </dgm:t>
    </dgm:pt>
    <dgm:pt modelId="{6118725D-EC20-41CF-BCA2-7B71A86CC538}" type="sibTrans" cxnId="{A6398CC9-81E7-41EA-86EC-ACBF3CA0017C}">
      <dgm:prSet/>
      <dgm:spPr/>
      <dgm:t>
        <a:bodyPr/>
        <a:lstStyle/>
        <a:p>
          <a:endParaRPr lang="en-US"/>
        </a:p>
      </dgm:t>
    </dgm:pt>
    <dgm:pt modelId="{88102F58-FA7C-478F-8EAD-12A0511B4CC8}">
      <dgm:prSet phldrT="[Text]"/>
      <dgm:spPr/>
      <dgm:t>
        <a:bodyPr/>
        <a:lstStyle/>
        <a:p>
          <a:r>
            <a:rPr lang="en-US" dirty="0"/>
            <a:t>Hands on and in-depth knowledge through site visits</a:t>
          </a:r>
        </a:p>
      </dgm:t>
    </dgm:pt>
    <dgm:pt modelId="{C700BDDF-021A-48B5-9E62-CF345479E815}" type="parTrans" cxnId="{839AD11E-6780-4859-8AF8-11135E5356F2}">
      <dgm:prSet/>
      <dgm:spPr/>
      <dgm:t>
        <a:bodyPr/>
        <a:lstStyle/>
        <a:p>
          <a:endParaRPr lang="en-US"/>
        </a:p>
      </dgm:t>
    </dgm:pt>
    <dgm:pt modelId="{ED2DA52E-0D3B-442A-893A-5C049D766BF9}" type="sibTrans" cxnId="{839AD11E-6780-4859-8AF8-11135E5356F2}">
      <dgm:prSet/>
      <dgm:spPr/>
      <dgm:t>
        <a:bodyPr/>
        <a:lstStyle/>
        <a:p>
          <a:endParaRPr lang="en-US"/>
        </a:p>
      </dgm:t>
    </dgm:pt>
    <dgm:pt modelId="{6CAD9190-2D99-4138-8401-F7F92EAF45C7}">
      <dgm:prSet phldrT="[Text]"/>
      <dgm:spPr/>
      <dgm:t>
        <a:bodyPr/>
        <a:lstStyle/>
        <a:p>
          <a:r>
            <a:rPr lang="en-US" dirty="0"/>
            <a:t>Watch powerful documentaries and discuss local and global issues</a:t>
          </a:r>
        </a:p>
      </dgm:t>
    </dgm:pt>
    <dgm:pt modelId="{3D46E7BD-1492-481F-B05E-11D1D62DE32C}" type="parTrans" cxnId="{4C0124C9-BF20-4C97-9EF1-597EE8E0BA70}">
      <dgm:prSet/>
      <dgm:spPr/>
      <dgm:t>
        <a:bodyPr/>
        <a:lstStyle/>
        <a:p>
          <a:endParaRPr lang="en-US"/>
        </a:p>
      </dgm:t>
    </dgm:pt>
    <dgm:pt modelId="{DC2B3C82-DE3D-491D-8FD4-237CFFADB374}" type="sibTrans" cxnId="{4C0124C9-BF20-4C97-9EF1-597EE8E0BA70}">
      <dgm:prSet/>
      <dgm:spPr/>
      <dgm:t>
        <a:bodyPr/>
        <a:lstStyle/>
        <a:p>
          <a:endParaRPr lang="en-US"/>
        </a:p>
      </dgm:t>
    </dgm:pt>
    <dgm:pt modelId="{4B6F3ECB-5369-4FA8-9A16-003623AC45A7}">
      <dgm:prSet phldrT="[Text]"/>
      <dgm:spPr/>
      <dgm:t>
        <a:bodyPr/>
        <a:lstStyle/>
        <a:p>
          <a:r>
            <a:rPr lang="en-US" dirty="0"/>
            <a:t>Make things happen in your community</a:t>
          </a:r>
        </a:p>
      </dgm:t>
    </dgm:pt>
    <dgm:pt modelId="{3B4BAF2A-D03B-4047-B9E0-84F46C88F323}" type="parTrans" cxnId="{7923F05B-EC44-4ABF-BAAA-4E98FE80B006}">
      <dgm:prSet/>
      <dgm:spPr/>
      <dgm:t>
        <a:bodyPr/>
        <a:lstStyle/>
        <a:p>
          <a:endParaRPr lang="en-US"/>
        </a:p>
      </dgm:t>
    </dgm:pt>
    <dgm:pt modelId="{CB34F2DB-FD70-4BF6-B6FA-01FCE5746727}" type="sibTrans" cxnId="{7923F05B-EC44-4ABF-BAAA-4E98FE80B006}">
      <dgm:prSet/>
      <dgm:spPr/>
      <dgm:t>
        <a:bodyPr/>
        <a:lstStyle/>
        <a:p>
          <a:endParaRPr lang="en-US"/>
        </a:p>
      </dgm:t>
    </dgm:pt>
    <dgm:pt modelId="{E3450ACC-5C97-394D-B597-2DAFDC0A47D1}" type="pres">
      <dgm:prSet presAssocID="{A8A1A3F7-74E7-44B6-863D-04A403314D11}" presName="Name0" presStyleCnt="0">
        <dgm:presLayoutVars>
          <dgm:dir/>
          <dgm:resizeHandles val="exact"/>
        </dgm:presLayoutVars>
      </dgm:prSet>
      <dgm:spPr/>
    </dgm:pt>
    <dgm:pt modelId="{E16996B9-26EA-B34E-8749-945552497E1E}" type="pres">
      <dgm:prSet presAssocID="{A8A1A3F7-74E7-44B6-863D-04A403314D11}" presName="bkgdShp" presStyleLbl="alignAccFollowNode1" presStyleIdx="0" presStyleCnt="1"/>
      <dgm:spPr/>
    </dgm:pt>
    <dgm:pt modelId="{D787D8AC-3721-764A-8B24-E10D61ED8944}" type="pres">
      <dgm:prSet presAssocID="{A8A1A3F7-74E7-44B6-863D-04A403314D11}" presName="linComp" presStyleCnt="0"/>
      <dgm:spPr/>
    </dgm:pt>
    <dgm:pt modelId="{35B3C51D-867D-CC46-B5C3-BC1855AC7623}" type="pres">
      <dgm:prSet presAssocID="{CAB64DB2-5C3E-48E0-9194-3BB55187BDF4}" presName="compNode" presStyleCnt="0"/>
      <dgm:spPr/>
    </dgm:pt>
    <dgm:pt modelId="{EE647578-96F0-0E4B-B669-0A1C3C054438}" type="pres">
      <dgm:prSet presAssocID="{CAB64DB2-5C3E-48E0-9194-3BB55187BDF4}" presName="node" presStyleLbl="node1" presStyleIdx="0" presStyleCnt="4">
        <dgm:presLayoutVars>
          <dgm:bulletEnabled val="1"/>
        </dgm:presLayoutVars>
      </dgm:prSet>
      <dgm:spPr/>
    </dgm:pt>
    <dgm:pt modelId="{6223D57C-5539-574B-936F-347D82AF5F00}" type="pres">
      <dgm:prSet presAssocID="{CAB64DB2-5C3E-48E0-9194-3BB55187BDF4}" presName="invisiNode" presStyleLbl="node1" presStyleIdx="0" presStyleCnt="4"/>
      <dgm:spPr/>
    </dgm:pt>
    <dgm:pt modelId="{8BEF6B7D-66D4-8B43-BDC5-3142FB1F2F65}" type="pres">
      <dgm:prSet presAssocID="{CAB64DB2-5C3E-48E0-9194-3BB55187BDF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C501A8D-D914-9A42-9554-11ECC936FFEA}" type="pres">
      <dgm:prSet presAssocID="{21B7D615-4E10-4F96-80CC-A2BA7B345BFF}" presName="sibTrans" presStyleLbl="sibTrans2D1" presStyleIdx="0" presStyleCnt="0"/>
      <dgm:spPr/>
    </dgm:pt>
    <dgm:pt modelId="{53D95E91-F83A-674D-992E-B11743E62C72}" type="pres">
      <dgm:prSet presAssocID="{D44DBD50-3C10-44EB-9936-64E3B71C8B9D}" presName="compNode" presStyleCnt="0"/>
      <dgm:spPr/>
    </dgm:pt>
    <dgm:pt modelId="{D1FE7473-BA3A-0248-AC43-F4DACEED9ED5}" type="pres">
      <dgm:prSet presAssocID="{D44DBD50-3C10-44EB-9936-64E3B71C8B9D}" presName="node" presStyleLbl="node1" presStyleIdx="1" presStyleCnt="4">
        <dgm:presLayoutVars>
          <dgm:bulletEnabled val="1"/>
        </dgm:presLayoutVars>
      </dgm:prSet>
      <dgm:spPr/>
    </dgm:pt>
    <dgm:pt modelId="{1E0E9342-6786-134F-928A-66C4C95DD637}" type="pres">
      <dgm:prSet presAssocID="{D44DBD50-3C10-44EB-9936-64E3B71C8B9D}" presName="invisiNode" presStyleLbl="node1" presStyleIdx="1" presStyleCnt="4"/>
      <dgm:spPr/>
    </dgm:pt>
    <dgm:pt modelId="{E12C32AA-51FB-994E-80A0-A63E458C3381}" type="pres">
      <dgm:prSet presAssocID="{D44DBD50-3C10-44EB-9936-64E3B71C8B9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7DDECCB9-1AC6-A443-B1E2-29540B84600D}" type="pres">
      <dgm:prSet presAssocID="{15EEEA82-99D4-4B82-BE9E-6C65ABCD0A6C}" presName="sibTrans" presStyleLbl="sibTrans2D1" presStyleIdx="0" presStyleCnt="0"/>
      <dgm:spPr/>
    </dgm:pt>
    <dgm:pt modelId="{0533CBE0-B309-7A4C-9323-D6B951A7543C}" type="pres">
      <dgm:prSet presAssocID="{0072893A-5FEC-4209-98B5-BAB2C1BAE7F4}" presName="compNode" presStyleCnt="0"/>
      <dgm:spPr/>
    </dgm:pt>
    <dgm:pt modelId="{4E9352C0-913B-174D-8D38-51ED1C4141BC}" type="pres">
      <dgm:prSet presAssocID="{0072893A-5FEC-4209-98B5-BAB2C1BAE7F4}" presName="node" presStyleLbl="node1" presStyleIdx="2" presStyleCnt="4">
        <dgm:presLayoutVars>
          <dgm:bulletEnabled val="1"/>
        </dgm:presLayoutVars>
      </dgm:prSet>
      <dgm:spPr/>
    </dgm:pt>
    <dgm:pt modelId="{D8E688FA-6EAF-E847-B0DA-F41597933703}" type="pres">
      <dgm:prSet presAssocID="{0072893A-5FEC-4209-98B5-BAB2C1BAE7F4}" presName="invisiNode" presStyleLbl="node1" presStyleIdx="2" presStyleCnt="4"/>
      <dgm:spPr/>
    </dgm:pt>
    <dgm:pt modelId="{B08ED57B-97D1-2C4B-A0B4-1AC6D47CD119}" type="pres">
      <dgm:prSet presAssocID="{0072893A-5FEC-4209-98B5-BAB2C1BAE7F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61CA8FA-53E5-DA4A-A6ED-D16F6670CF77}" type="pres">
      <dgm:prSet presAssocID="{7D6FDF98-092C-4775-8B0A-D70ABFE2DFFE}" presName="sibTrans" presStyleLbl="sibTrans2D1" presStyleIdx="0" presStyleCnt="0"/>
      <dgm:spPr/>
    </dgm:pt>
    <dgm:pt modelId="{59B1E6E3-8AF8-234F-87E6-27B8A034E4E2}" type="pres">
      <dgm:prSet presAssocID="{0EF4C7A9-83A5-4F3C-8946-D1C93CBEBB61}" presName="compNode" presStyleCnt="0"/>
      <dgm:spPr/>
    </dgm:pt>
    <dgm:pt modelId="{389980DE-CAA7-0646-ABB4-0295941EBA98}" type="pres">
      <dgm:prSet presAssocID="{0EF4C7A9-83A5-4F3C-8946-D1C93CBEBB61}" presName="node" presStyleLbl="node1" presStyleIdx="3" presStyleCnt="4">
        <dgm:presLayoutVars>
          <dgm:bulletEnabled val="1"/>
        </dgm:presLayoutVars>
      </dgm:prSet>
      <dgm:spPr/>
    </dgm:pt>
    <dgm:pt modelId="{80C7C0CC-912A-474F-BFDB-0388D108AF28}" type="pres">
      <dgm:prSet presAssocID="{0EF4C7A9-83A5-4F3C-8946-D1C93CBEBB61}" presName="invisiNode" presStyleLbl="node1" presStyleIdx="3" presStyleCnt="4"/>
      <dgm:spPr/>
    </dgm:pt>
    <dgm:pt modelId="{464730C2-FEFA-A244-AA0A-3B6D402D268D}" type="pres">
      <dgm:prSet presAssocID="{0EF4C7A9-83A5-4F3C-8946-D1C93CBEBB6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A6F68C0B-8899-B943-B318-E8A59F885DC8}" type="presOf" srcId="{CAB64DB2-5C3E-48E0-9194-3BB55187BDF4}" destId="{EE647578-96F0-0E4B-B669-0A1C3C054438}" srcOrd="0" destOrd="0" presId="urn:microsoft.com/office/officeart/2005/8/layout/pList2"/>
    <dgm:cxn modelId="{0488A30C-C175-334A-9D45-409D03E1BCDC}" type="presOf" srcId="{21B7D615-4E10-4F96-80CC-A2BA7B345BFF}" destId="{CC501A8D-D914-9A42-9554-11ECC936FFEA}" srcOrd="0" destOrd="0" presId="urn:microsoft.com/office/officeart/2005/8/layout/pList2"/>
    <dgm:cxn modelId="{839AD11E-6780-4859-8AF8-11135E5356F2}" srcId="{0072893A-5FEC-4209-98B5-BAB2C1BAE7F4}" destId="{88102F58-FA7C-478F-8EAD-12A0511B4CC8}" srcOrd="0" destOrd="0" parTransId="{C700BDDF-021A-48B5-9E62-CF345479E815}" sibTransId="{ED2DA52E-0D3B-442A-893A-5C049D766BF9}"/>
    <dgm:cxn modelId="{767EEE29-B809-B445-83FB-4F8544ECB9FC}" type="presOf" srcId="{D44DBD50-3C10-44EB-9936-64E3B71C8B9D}" destId="{D1FE7473-BA3A-0248-AC43-F4DACEED9ED5}" srcOrd="0" destOrd="0" presId="urn:microsoft.com/office/officeart/2005/8/layout/pList2"/>
    <dgm:cxn modelId="{B81F3E32-068F-435A-924D-F2FE805A1701}" srcId="{A8A1A3F7-74E7-44B6-863D-04A403314D11}" destId="{0EF4C7A9-83A5-4F3C-8946-D1C93CBEBB61}" srcOrd="3" destOrd="0" parTransId="{EB709AFA-4FCA-4375-983C-3FF90E913B76}" sibTransId="{244CA7DC-02F4-4000-9DB5-D7483CEEEFC6}"/>
    <dgm:cxn modelId="{D7A2E850-CC18-034A-BD80-475A7979A0DE}" type="presOf" srcId="{4B6F3ECB-5369-4FA8-9A16-003623AC45A7}" destId="{389980DE-CAA7-0646-ABB4-0295941EBA98}" srcOrd="0" destOrd="1" presId="urn:microsoft.com/office/officeart/2005/8/layout/pList2"/>
    <dgm:cxn modelId="{7923F05B-EC44-4ABF-BAAA-4E98FE80B006}" srcId="{0EF4C7A9-83A5-4F3C-8946-D1C93CBEBB61}" destId="{4B6F3ECB-5369-4FA8-9A16-003623AC45A7}" srcOrd="0" destOrd="0" parTransId="{3B4BAF2A-D03B-4047-B9E0-84F46C88F323}" sibTransId="{CB34F2DB-FD70-4BF6-B6FA-01FCE5746727}"/>
    <dgm:cxn modelId="{C4FBF95F-8567-0441-A5C1-F95A11423760}" type="presOf" srcId="{6CAD9190-2D99-4138-8401-F7F92EAF45C7}" destId="{EE647578-96F0-0E4B-B669-0A1C3C054438}" srcOrd="0" destOrd="1" presId="urn:microsoft.com/office/officeart/2005/8/layout/pList2"/>
    <dgm:cxn modelId="{8318616E-261E-9F41-93CB-329085BE04FB}" type="presOf" srcId="{A8A1A3F7-74E7-44B6-863D-04A403314D11}" destId="{E3450ACC-5C97-394D-B597-2DAFDC0A47D1}" srcOrd="0" destOrd="0" presId="urn:microsoft.com/office/officeart/2005/8/layout/pList2"/>
    <dgm:cxn modelId="{9D59C37C-3668-4B5D-95ED-4167CC2E6922}" srcId="{A8A1A3F7-74E7-44B6-863D-04A403314D11}" destId="{0072893A-5FEC-4209-98B5-BAB2C1BAE7F4}" srcOrd="2" destOrd="0" parTransId="{78E56005-5508-449A-8A06-A3F52AC76C00}" sibTransId="{7D6FDF98-092C-4775-8B0A-D70ABFE2DFFE}"/>
    <dgm:cxn modelId="{19F57C85-1D51-F44F-91F4-597028BA2899}" type="presOf" srcId="{08448516-8700-46EE-9270-4E8408FB95A3}" destId="{D1FE7473-BA3A-0248-AC43-F4DACEED9ED5}" srcOrd="0" destOrd="1" presId="urn:microsoft.com/office/officeart/2005/8/layout/pList2"/>
    <dgm:cxn modelId="{508FAD92-CF44-6048-9E4A-60B638C06501}" type="presOf" srcId="{0072893A-5FEC-4209-98B5-BAB2C1BAE7F4}" destId="{4E9352C0-913B-174D-8D38-51ED1C4141BC}" srcOrd="0" destOrd="0" presId="urn:microsoft.com/office/officeart/2005/8/layout/pList2"/>
    <dgm:cxn modelId="{F4B95C9E-53A6-4044-A8DF-5DF1F1BC7B05}" type="presOf" srcId="{0EF4C7A9-83A5-4F3C-8946-D1C93CBEBB61}" destId="{389980DE-CAA7-0646-ABB4-0295941EBA98}" srcOrd="0" destOrd="0" presId="urn:microsoft.com/office/officeart/2005/8/layout/pList2"/>
    <dgm:cxn modelId="{2D294DC4-B756-4C45-AF04-905E4ADB0787}" type="presOf" srcId="{15EEEA82-99D4-4B82-BE9E-6C65ABCD0A6C}" destId="{7DDECCB9-1AC6-A443-B1E2-29540B84600D}" srcOrd="0" destOrd="0" presId="urn:microsoft.com/office/officeart/2005/8/layout/pList2"/>
    <dgm:cxn modelId="{4C0124C9-BF20-4C97-9EF1-597EE8E0BA70}" srcId="{CAB64DB2-5C3E-48E0-9194-3BB55187BDF4}" destId="{6CAD9190-2D99-4138-8401-F7F92EAF45C7}" srcOrd="0" destOrd="0" parTransId="{3D46E7BD-1492-481F-B05E-11D1D62DE32C}" sibTransId="{DC2B3C82-DE3D-491D-8FD4-237CFFADB374}"/>
    <dgm:cxn modelId="{A6398CC9-81E7-41EA-86EC-ACBF3CA0017C}" srcId="{D44DBD50-3C10-44EB-9936-64E3B71C8B9D}" destId="{08448516-8700-46EE-9270-4E8408FB95A3}" srcOrd="0" destOrd="0" parTransId="{1C50269D-CADC-4E90-8849-9DD08066AD2D}" sibTransId="{6118725D-EC20-41CF-BCA2-7B71A86CC538}"/>
    <dgm:cxn modelId="{FB10B4D6-673E-E74C-92D4-6356B2C63B72}" type="presOf" srcId="{7D6FDF98-092C-4775-8B0A-D70ABFE2DFFE}" destId="{F61CA8FA-53E5-DA4A-A6ED-D16F6670CF77}" srcOrd="0" destOrd="0" presId="urn:microsoft.com/office/officeart/2005/8/layout/pList2"/>
    <dgm:cxn modelId="{4BC1F2DC-6FFA-492D-B1CC-C1085CD97ABB}" srcId="{A8A1A3F7-74E7-44B6-863D-04A403314D11}" destId="{D44DBD50-3C10-44EB-9936-64E3B71C8B9D}" srcOrd="1" destOrd="0" parTransId="{E1EF0EC3-DACF-4E4A-8FE7-DD11A4D1F459}" sibTransId="{15EEEA82-99D4-4B82-BE9E-6C65ABCD0A6C}"/>
    <dgm:cxn modelId="{48E761E3-A29B-4557-BC6F-D0AFE8054172}" srcId="{A8A1A3F7-74E7-44B6-863D-04A403314D11}" destId="{CAB64DB2-5C3E-48E0-9194-3BB55187BDF4}" srcOrd="0" destOrd="0" parTransId="{4083AA7C-ECBB-447C-B534-D6CA0A4EE630}" sibTransId="{21B7D615-4E10-4F96-80CC-A2BA7B345BFF}"/>
    <dgm:cxn modelId="{03CC40EB-A57A-8943-9F2A-8AAFF1CB251C}" type="presOf" srcId="{88102F58-FA7C-478F-8EAD-12A0511B4CC8}" destId="{4E9352C0-913B-174D-8D38-51ED1C4141BC}" srcOrd="0" destOrd="1" presId="urn:microsoft.com/office/officeart/2005/8/layout/pList2"/>
    <dgm:cxn modelId="{3440E5EE-D071-AD47-AC50-BB7F80270BF4}" type="presParOf" srcId="{E3450ACC-5C97-394D-B597-2DAFDC0A47D1}" destId="{E16996B9-26EA-B34E-8749-945552497E1E}" srcOrd="0" destOrd="0" presId="urn:microsoft.com/office/officeart/2005/8/layout/pList2"/>
    <dgm:cxn modelId="{5A75C74B-50EC-DE43-B6BE-F3958C4C9462}" type="presParOf" srcId="{E3450ACC-5C97-394D-B597-2DAFDC0A47D1}" destId="{D787D8AC-3721-764A-8B24-E10D61ED8944}" srcOrd="1" destOrd="0" presId="urn:microsoft.com/office/officeart/2005/8/layout/pList2"/>
    <dgm:cxn modelId="{934CC9E4-3D43-F746-8CFD-6514988B2D07}" type="presParOf" srcId="{D787D8AC-3721-764A-8B24-E10D61ED8944}" destId="{35B3C51D-867D-CC46-B5C3-BC1855AC7623}" srcOrd="0" destOrd="0" presId="urn:microsoft.com/office/officeart/2005/8/layout/pList2"/>
    <dgm:cxn modelId="{D1A3EC4C-1AB1-BC43-91A7-8AF4CF28DE2A}" type="presParOf" srcId="{35B3C51D-867D-CC46-B5C3-BC1855AC7623}" destId="{EE647578-96F0-0E4B-B669-0A1C3C054438}" srcOrd="0" destOrd="0" presId="urn:microsoft.com/office/officeart/2005/8/layout/pList2"/>
    <dgm:cxn modelId="{0BD01375-3F93-CA48-8C6F-9073C831086E}" type="presParOf" srcId="{35B3C51D-867D-CC46-B5C3-BC1855AC7623}" destId="{6223D57C-5539-574B-936F-347D82AF5F00}" srcOrd="1" destOrd="0" presId="urn:microsoft.com/office/officeart/2005/8/layout/pList2"/>
    <dgm:cxn modelId="{22B37AA9-14F6-614B-97A1-C97413ACFD15}" type="presParOf" srcId="{35B3C51D-867D-CC46-B5C3-BC1855AC7623}" destId="{8BEF6B7D-66D4-8B43-BDC5-3142FB1F2F65}" srcOrd="2" destOrd="0" presId="urn:microsoft.com/office/officeart/2005/8/layout/pList2"/>
    <dgm:cxn modelId="{B77F8A02-4EDC-6E4C-BDCD-A2FE54CFAA40}" type="presParOf" srcId="{D787D8AC-3721-764A-8B24-E10D61ED8944}" destId="{CC501A8D-D914-9A42-9554-11ECC936FFEA}" srcOrd="1" destOrd="0" presId="urn:microsoft.com/office/officeart/2005/8/layout/pList2"/>
    <dgm:cxn modelId="{CBDA85F8-1BCC-964E-8A65-41FB32E78DE2}" type="presParOf" srcId="{D787D8AC-3721-764A-8B24-E10D61ED8944}" destId="{53D95E91-F83A-674D-992E-B11743E62C72}" srcOrd="2" destOrd="0" presId="urn:microsoft.com/office/officeart/2005/8/layout/pList2"/>
    <dgm:cxn modelId="{957258D2-7EDC-2C46-96FF-83C64A0F2511}" type="presParOf" srcId="{53D95E91-F83A-674D-992E-B11743E62C72}" destId="{D1FE7473-BA3A-0248-AC43-F4DACEED9ED5}" srcOrd="0" destOrd="0" presId="urn:microsoft.com/office/officeart/2005/8/layout/pList2"/>
    <dgm:cxn modelId="{2568437A-D59F-A249-9AD3-BF8043A9E539}" type="presParOf" srcId="{53D95E91-F83A-674D-992E-B11743E62C72}" destId="{1E0E9342-6786-134F-928A-66C4C95DD637}" srcOrd="1" destOrd="0" presId="urn:microsoft.com/office/officeart/2005/8/layout/pList2"/>
    <dgm:cxn modelId="{7D623C9F-90AC-0940-8CCF-DF676ED253B5}" type="presParOf" srcId="{53D95E91-F83A-674D-992E-B11743E62C72}" destId="{E12C32AA-51FB-994E-80A0-A63E458C3381}" srcOrd="2" destOrd="0" presId="urn:microsoft.com/office/officeart/2005/8/layout/pList2"/>
    <dgm:cxn modelId="{CB455980-8279-7D45-AAE3-E0E56F9FEEF2}" type="presParOf" srcId="{D787D8AC-3721-764A-8B24-E10D61ED8944}" destId="{7DDECCB9-1AC6-A443-B1E2-29540B84600D}" srcOrd="3" destOrd="0" presId="urn:microsoft.com/office/officeart/2005/8/layout/pList2"/>
    <dgm:cxn modelId="{98FD7AD3-5AFF-1E41-B765-DAB86667898E}" type="presParOf" srcId="{D787D8AC-3721-764A-8B24-E10D61ED8944}" destId="{0533CBE0-B309-7A4C-9323-D6B951A7543C}" srcOrd="4" destOrd="0" presId="urn:microsoft.com/office/officeart/2005/8/layout/pList2"/>
    <dgm:cxn modelId="{431D1397-E6C9-D949-A786-FF2193951333}" type="presParOf" srcId="{0533CBE0-B309-7A4C-9323-D6B951A7543C}" destId="{4E9352C0-913B-174D-8D38-51ED1C4141BC}" srcOrd="0" destOrd="0" presId="urn:microsoft.com/office/officeart/2005/8/layout/pList2"/>
    <dgm:cxn modelId="{5DAD0DBD-7B24-5247-9078-F0AA98FC32A5}" type="presParOf" srcId="{0533CBE0-B309-7A4C-9323-D6B951A7543C}" destId="{D8E688FA-6EAF-E847-B0DA-F41597933703}" srcOrd="1" destOrd="0" presId="urn:microsoft.com/office/officeart/2005/8/layout/pList2"/>
    <dgm:cxn modelId="{FE7094B8-4E22-0748-8C7E-6550A6719EB2}" type="presParOf" srcId="{0533CBE0-B309-7A4C-9323-D6B951A7543C}" destId="{B08ED57B-97D1-2C4B-A0B4-1AC6D47CD119}" srcOrd="2" destOrd="0" presId="urn:microsoft.com/office/officeart/2005/8/layout/pList2"/>
    <dgm:cxn modelId="{B9FE3E07-C91A-C64A-9000-79F30761CF50}" type="presParOf" srcId="{D787D8AC-3721-764A-8B24-E10D61ED8944}" destId="{F61CA8FA-53E5-DA4A-A6ED-D16F6670CF77}" srcOrd="5" destOrd="0" presId="urn:microsoft.com/office/officeart/2005/8/layout/pList2"/>
    <dgm:cxn modelId="{6FA503B1-BC17-F44A-8853-08703DFC33B7}" type="presParOf" srcId="{D787D8AC-3721-764A-8B24-E10D61ED8944}" destId="{59B1E6E3-8AF8-234F-87E6-27B8A034E4E2}" srcOrd="6" destOrd="0" presId="urn:microsoft.com/office/officeart/2005/8/layout/pList2"/>
    <dgm:cxn modelId="{D80D0F28-E827-1F43-8E3C-7789F143A7F6}" type="presParOf" srcId="{59B1E6E3-8AF8-234F-87E6-27B8A034E4E2}" destId="{389980DE-CAA7-0646-ABB4-0295941EBA98}" srcOrd="0" destOrd="0" presId="urn:microsoft.com/office/officeart/2005/8/layout/pList2"/>
    <dgm:cxn modelId="{C41ADDB1-CEB9-A34D-8AEB-40157B212886}" type="presParOf" srcId="{59B1E6E3-8AF8-234F-87E6-27B8A034E4E2}" destId="{80C7C0CC-912A-474F-BFDB-0388D108AF28}" srcOrd="1" destOrd="0" presId="urn:microsoft.com/office/officeart/2005/8/layout/pList2"/>
    <dgm:cxn modelId="{A67FA737-5DAF-394A-B91C-7066879DB81D}" type="presParOf" srcId="{59B1E6E3-8AF8-234F-87E6-27B8A034E4E2}" destId="{464730C2-FEFA-A244-AA0A-3B6D402D268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F714C-C708-624B-A433-A5A290F20D78}" type="doc">
      <dgm:prSet loTypeId="urn:microsoft.com/office/officeart/2005/8/layout/hChevron3" loCatId="" qsTypeId="urn:microsoft.com/office/officeart/2005/8/quickstyle/simple4" qsCatId="simple" csTypeId="urn:microsoft.com/office/officeart/2005/8/colors/accent0_3" csCatId="mainScheme" phldr="1"/>
      <dgm:spPr/>
    </dgm:pt>
    <dgm:pt modelId="{F23279D2-742E-4C45-B782-97E23E57877E}">
      <dgm:prSet phldrT="[Text]"/>
      <dgm:spPr/>
      <dgm:t>
        <a:bodyPr/>
        <a:lstStyle/>
        <a:p>
          <a:r>
            <a:rPr lang="en-US" dirty="0"/>
            <a:t>Climate Change</a:t>
          </a:r>
        </a:p>
      </dgm:t>
    </dgm:pt>
    <dgm:pt modelId="{CBB2BE93-86A6-2A48-A0D6-DC27C569DAF4}" type="parTrans" cxnId="{8E73A412-C165-0745-9275-7AB97D426595}">
      <dgm:prSet/>
      <dgm:spPr/>
      <dgm:t>
        <a:bodyPr/>
        <a:lstStyle/>
        <a:p>
          <a:endParaRPr lang="en-US"/>
        </a:p>
      </dgm:t>
    </dgm:pt>
    <dgm:pt modelId="{C3CE9B4F-9CF6-FE4E-9B1D-38E2307096AF}" type="sibTrans" cxnId="{8E73A412-C165-0745-9275-7AB97D426595}">
      <dgm:prSet/>
      <dgm:spPr/>
      <dgm:t>
        <a:bodyPr/>
        <a:lstStyle/>
        <a:p>
          <a:endParaRPr lang="en-US"/>
        </a:p>
      </dgm:t>
    </dgm:pt>
    <dgm:pt modelId="{F793D06A-8FEC-CB4C-A296-E172C8224D7B}">
      <dgm:prSet phldrT="[Text]"/>
      <dgm:spPr/>
      <dgm:t>
        <a:bodyPr/>
        <a:lstStyle/>
        <a:p>
          <a:r>
            <a:rPr lang="en-US" dirty="0"/>
            <a:t>Diet &amp; Health</a:t>
          </a:r>
        </a:p>
      </dgm:t>
    </dgm:pt>
    <dgm:pt modelId="{2B8C65EB-3E48-F341-BD07-D0D86A0CF346}" type="parTrans" cxnId="{11951ADB-FF34-3044-8D58-C73FF8910F40}">
      <dgm:prSet/>
      <dgm:spPr/>
      <dgm:t>
        <a:bodyPr/>
        <a:lstStyle/>
        <a:p>
          <a:endParaRPr lang="en-US"/>
        </a:p>
      </dgm:t>
    </dgm:pt>
    <dgm:pt modelId="{7D72E029-5A8C-C445-9027-A9F7D53BD8F5}" type="sibTrans" cxnId="{11951ADB-FF34-3044-8D58-C73FF8910F40}">
      <dgm:prSet/>
      <dgm:spPr/>
      <dgm:t>
        <a:bodyPr/>
        <a:lstStyle/>
        <a:p>
          <a:endParaRPr lang="en-US"/>
        </a:p>
      </dgm:t>
    </dgm:pt>
    <dgm:pt modelId="{D1233CDE-7D63-9345-8356-F490817660FE}">
      <dgm:prSet phldrT="[Text]"/>
      <dgm:spPr/>
      <dgm:t>
        <a:bodyPr/>
        <a:lstStyle/>
        <a:p>
          <a:r>
            <a:rPr lang="en-US" dirty="0"/>
            <a:t>Food Production</a:t>
          </a:r>
        </a:p>
      </dgm:t>
    </dgm:pt>
    <dgm:pt modelId="{036D0436-5122-0941-83F4-92263FCBF51F}" type="parTrans" cxnId="{5C32131F-7443-6047-B4E8-179534B843E6}">
      <dgm:prSet/>
      <dgm:spPr/>
      <dgm:t>
        <a:bodyPr/>
        <a:lstStyle/>
        <a:p>
          <a:endParaRPr lang="en-US"/>
        </a:p>
      </dgm:t>
    </dgm:pt>
    <dgm:pt modelId="{D095E96A-650E-584B-82D8-FDF9CFA8D07C}" type="sibTrans" cxnId="{5C32131F-7443-6047-B4E8-179534B843E6}">
      <dgm:prSet/>
      <dgm:spPr/>
      <dgm:t>
        <a:bodyPr/>
        <a:lstStyle/>
        <a:p>
          <a:endParaRPr lang="en-US"/>
        </a:p>
      </dgm:t>
    </dgm:pt>
    <dgm:pt modelId="{C4F37E8F-A808-0049-BC25-F9B426257E87}">
      <dgm:prSet phldrT="[Text]"/>
      <dgm:spPr/>
      <dgm:t>
        <a:bodyPr/>
        <a:lstStyle/>
        <a:p>
          <a:r>
            <a:rPr lang="en-US" dirty="0"/>
            <a:t>Consumption &amp; Waste</a:t>
          </a:r>
        </a:p>
      </dgm:t>
    </dgm:pt>
    <dgm:pt modelId="{D33EB2C4-99A6-A64C-9EFD-F1EB5332A219}" type="parTrans" cxnId="{E8FF7C59-3B2C-3E41-BF21-5D10C921B628}">
      <dgm:prSet/>
      <dgm:spPr/>
      <dgm:t>
        <a:bodyPr/>
        <a:lstStyle/>
        <a:p>
          <a:endParaRPr lang="en-US"/>
        </a:p>
      </dgm:t>
    </dgm:pt>
    <dgm:pt modelId="{E8704A45-F678-1B49-9F84-B87134CF199D}" type="sibTrans" cxnId="{E8FF7C59-3B2C-3E41-BF21-5D10C921B628}">
      <dgm:prSet/>
      <dgm:spPr/>
      <dgm:t>
        <a:bodyPr/>
        <a:lstStyle/>
        <a:p>
          <a:endParaRPr lang="en-US"/>
        </a:p>
      </dgm:t>
    </dgm:pt>
    <dgm:pt modelId="{646941BD-AC64-B64A-A3FD-DDFDBDF26B0D}">
      <dgm:prSet phldrT="[Text]"/>
      <dgm:spPr/>
      <dgm:t>
        <a:bodyPr/>
        <a:lstStyle/>
        <a:p>
          <a:r>
            <a:rPr lang="en-US" dirty="0"/>
            <a:t>Energy &amp; Mobility</a:t>
          </a:r>
        </a:p>
      </dgm:t>
    </dgm:pt>
    <dgm:pt modelId="{F86B933B-9F5E-3445-95D2-FF10BEEB6319}" type="parTrans" cxnId="{8D462F14-B6CC-8E48-B351-56AFE85115FC}">
      <dgm:prSet/>
      <dgm:spPr/>
      <dgm:t>
        <a:bodyPr/>
        <a:lstStyle/>
        <a:p>
          <a:endParaRPr lang="en-US"/>
        </a:p>
      </dgm:t>
    </dgm:pt>
    <dgm:pt modelId="{D313B49B-C046-F249-8C08-FDF6861D8A7F}" type="sibTrans" cxnId="{8D462F14-B6CC-8E48-B351-56AFE85115FC}">
      <dgm:prSet/>
      <dgm:spPr/>
      <dgm:t>
        <a:bodyPr/>
        <a:lstStyle/>
        <a:p>
          <a:endParaRPr lang="en-US"/>
        </a:p>
      </dgm:t>
    </dgm:pt>
    <dgm:pt modelId="{B561924B-B233-CD46-8E4C-D0E80DC2039C}">
      <dgm:prSet phldrT="[Text]"/>
      <dgm:spPr/>
      <dgm:t>
        <a:bodyPr/>
        <a:lstStyle/>
        <a:p>
          <a:r>
            <a:rPr lang="en-US" dirty="0"/>
            <a:t>Textiles</a:t>
          </a:r>
        </a:p>
      </dgm:t>
    </dgm:pt>
    <dgm:pt modelId="{B48B479D-DD3A-4E44-BCA6-FBD7BBE5E136}" type="parTrans" cxnId="{CB714879-FF81-6C42-9BA5-39A43120284F}">
      <dgm:prSet/>
      <dgm:spPr/>
      <dgm:t>
        <a:bodyPr/>
        <a:lstStyle/>
        <a:p>
          <a:endParaRPr lang="en-US"/>
        </a:p>
      </dgm:t>
    </dgm:pt>
    <dgm:pt modelId="{19AE9FC9-1659-CE44-8200-6117F59FBF8B}" type="sibTrans" cxnId="{CB714879-FF81-6C42-9BA5-39A43120284F}">
      <dgm:prSet/>
      <dgm:spPr/>
      <dgm:t>
        <a:bodyPr/>
        <a:lstStyle/>
        <a:p>
          <a:endParaRPr lang="en-US"/>
        </a:p>
      </dgm:t>
    </dgm:pt>
    <dgm:pt modelId="{D7CA23CA-4EBD-594E-9545-008C4EF15E36}" type="pres">
      <dgm:prSet presAssocID="{09AF714C-C708-624B-A433-A5A290F20D78}" presName="Name0" presStyleCnt="0">
        <dgm:presLayoutVars>
          <dgm:dir/>
          <dgm:resizeHandles val="exact"/>
        </dgm:presLayoutVars>
      </dgm:prSet>
      <dgm:spPr/>
    </dgm:pt>
    <dgm:pt modelId="{86E0ABE2-D71F-CF4C-8A2E-09D2FBCFAE52}" type="pres">
      <dgm:prSet presAssocID="{F23279D2-742E-4C45-B782-97E23E57877E}" presName="parTxOnly" presStyleLbl="node1" presStyleIdx="0" presStyleCnt="6" custLinFactNeighborX="-305" custLinFactNeighborY="7681">
        <dgm:presLayoutVars>
          <dgm:bulletEnabled val="1"/>
        </dgm:presLayoutVars>
      </dgm:prSet>
      <dgm:spPr/>
    </dgm:pt>
    <dgm:pt modelId="{D42880E7-6D92-714B-9B87-1A79A418629D}" type="pres">
      <dgm:prSet presAssocID="{C3CE9B4F-9CF6-FE4E-9B1D-38E2307096AF}" presName="parSpace" presStyleCnt="0"/>
      <dgm:spPr/>
    </dgm:pt>
    <dgm:pt modelId="{F991C5E3-AB43-6B43-94B4-C20E922238DC}" type="pres">
      <dgm:prSet presAssocID="{F793D06A-8FEC-CB4C-A296-E172C8224D7B}" presName="parTxOnly" presStyleLbl="node1" presStyleIdx="1" presStyleCnt="6">
        <dgm:presLayoutVars>
          <dgm:bulletEnabled val="1"/>
        </dgm:presLayoutVars>
      </dgm:prSet>
      <dgm:spPr/>
    </dgm:pt>
    <dgm:pt modelId="{55DE970A-041C-CF4D-83D4-6D57E2045C7F}" type="pres">
      <dgm:prSet presAssocID="{7D72E029-5A8C-C445-9027-A9F7D53BD8F5}" presName="parSpace" presStyleCnt="0"/>
      <dgm:spPr/>
    </dgm:pt>
    <dgm:pt modelId="{30F2DF6D-9375-9E47-973B-919BCDADE34C}" type="pres">
      <dgm:prSet presAssocID="{D1233CDE-7D63-9345-8356-F490817660FE}" presName="parTxOnly" presStyleLbl="node1" presStyleIdx="2" presStyleCnt="6">
        <dgm:presLayoutVars>
          <dgm:bulletEnabled val="1"/>
        </dgm:presLayoutVars>
      </dgm:prSet>
      <dgm:spPr/>
    </dgm:pt>
    <dgm:pt modelId="{804D2E0E-4C9D-2D45-9068-8870096264E6}" type="pres">
      <dgm:prSet presAssocID="{D095E96A-650E-584B-82D8-FDF9CFA8D07C}" presName="parSpace" presStyleCnt="0"/>
      <dgm:spPr/>
    </dgm:pt>
    <dgm:pt modelId="{AB63E3B0-66C1-3D46-9D98-726058C6AEE4}" type="pres">
      <dgm:prSet presAssocID="{B561924B-B233-CD46-8E4C-D0E80DC2039C}" presName="parTxOnly" presStyleLbl="node1" presStyleIdx="3" presStyleCnt="6">
        <dgm:presLayoutVars>
          <dgm:bulletEnabled val="1"/>
        </dgm:presLayoutVars>
      </dgm:prSet>
      <dgm:spPr/>
    </dgm:pt>
    <dgm:pt modelId="{3F7AC77B-6D48-F74F-BD90-7ABF3ED568D4}" type="pres">
      <dgm:prSet presAssocID="{19AE9FC9-1659-CE44-8200-6117F59FBF8B}" presName="parSpace" presStyleCnt="0"/>
      <dgm:spPr/>
    </dgm:pt>
    <dgm:pt modelId="{9BE0CC3B-9ADF-5D49-85F2-A37866D13EB5}" type="pres">
      <dgm:prSet presAssocID="{C4F37E8F-A808-0049-BC25-F9B426257E87}" presName="parTxOnly" presStyleLbl="node1" presStyleIdx="4" presStyleCnt="6">
        <dgm:presLayoutVars>
          <dgm:bulletEnabled val="1"/>
        </dgm:presLayoutVars>
      </dgm:prSet>
      <dgm:spPr/>
    </dgm:pt>
    <dgm:pt modelId="{4015AF3D-9722-3040-9FF2-8961AD7C2FD0}" type="pres">
      <dgm:prSet presAssocID="{E8704A45-F678-1B49-9F84-B87134CF199D}" presName="parSpace" presStyleCnt="0"/>
      <dgm:spPr/>
    </dgm:pt>
    <dgm:pt modelId="{8593C924-8734-E84B-A3FA-71B3CA600C19}" type="pres">
      <dgm:prSet presAssocID="{646941BD-AC64-B64A-A3FD-DDFDBDF26B0D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F747420A-DE27-C14D-9C68-3DC190D54DF8}" type="presOf" srcId="{F793D06A-8FEC-CB4C-A296-E172C8224D7B}" destId="{F991C5E3-AB43-6B43-94B4-C20E922238DC}" srcOrd="0" destOrd="0" presId="urn:microsoft.com/office/officeart/2005/8/layout/hChevron3"/>
    <dgm:cxn modelId="{8E73A412-C165-0745-9275-7AB97D426595}" srcId="{09AF714C-C708-624B-A433-A5A290F20D78}" destId="{F23279D2-742E-4C45-B782-97E23E57877E}" srcOrd="0" destOrd="0" parTransId="{CBB2BE93-86A6-2A48-A0D6-DC27C569DAF4}" sibTransId="{C3CE9B4F-9CF6-FE4E-9B1D-38E2307096AF}"/>
    <dgm:cxn modelId="{8D462F14-B6CC-8E48-B351-56AFE85115FC}" srcId="{09AF714C-C708-624B-A433-A5A290F20D78}" destId="{646941BD-AC64-B64A-A3FD-DDFDBDF26B0D}" srcOrd="5" destOrd="0" parTransId="{F86B933B-9F5E-3445-95D2-FF10BEEB6319}" sibTransId="{D313B49B-C046-F249-8C08-FDF6861D8A7F}"/>
    <dgm:cxn modelId="{5C32131F-7443-6047-B4E8-179534B843E6}" srcId="{09AF714C-C708-624B-A433-A5A290F20D78}" destId="{D1233CDE-7D63-9345-8356-F490817660FE}" srcOrd="2" destOrd="0" parTransId="{036D0436-5122-0941-83F4-92263FCBF51F}" sibTransId="{D095E96A-650E-584B-82D8-FDF9CFA8D07C}"/>
    <dgm:cxn modelId="{E8FF7C59-3B2C-3E41-BF21-5D10C921B628}" srcId="{09AF714C-C708-624B-A433-A5A290F20D78}" destId="{C4F37E8F-A808-0049-BC25-F9B426257E87}" srcOrd="4" destOrd="0" parTransId="{D33EB2C4-99A6-A64C-9EFD-F1EB5332A219}" sibTransId="{E8704A45-F678-1B49-9F84-B87134CF199D}"/>
    <dgm:cxn modelId="{3E528A70-6C0B-5C4A-A05E-FB190FD944BE}" type="presOf" srcId="{D1233CDE-7D63-9345-8356-F490817660FE}" destId="{30F2DF6D-9375-9E47-973B-919BCDADE34C}" srcOrd="0" destOrd="0" presId="urn:microsoft.com/office/officeart/2005/8/layout/hChevron3"/>
    <dgm:cxn modelId="{B70BE171-675E-414F-9E48-832F362E4CAD}" type="presOf" srcId="{C4F37E8F-A808-0049-BC25-F9B426257E87}" destId="{9BE0CC3B-9ADF-5D49-85F2-A37866D13EB5}" srcOrd="0" destOrd="0" presId="urn:microsoft.com/office/officeart/2005/8/layout/hChevron3"/>
    <dgm:cxn modelId="{CB714879-FF81-6C42-9BA5-39A43120284F}" srcId="{09AF714C-C708-624B-A433-A5A290F20D78}" destId="{B561924B-B233-CD46-8E4C-D0E80DC2039C}" srcOrd="3" destOrd="0" parTransId="{B48B479D-DD3A-4E44-BCA6-FBD7BBE5E136}" sibTransId="{19AE9FC9-1659-CE44-8200-6117F59FBF8B}"/>
    <dgm:cxn modelId="{2D29978C-F24D-854B-96CB-843058336DF7}" type="presOf" srcId="{F23279D2-742E-4C45-B782-97E23E57877E}" destId="{86E0ABE2-D71F-CF4C-8A2E-09D2FBCFAE52}" srcOrd="0" destOrd="0" presId="urn:microsoft.com/office/officeart/2005/8/layout/hChevron3"/>
    <dgm:cxn modelId="{54D750BB-B309-8746-9EEB-59CFDA039B13}" type="presOf" srcId="{B561924B-B233-CD46-8E4C-D0E80DC2039C}" destId="{AB63E3B0-66C1-3D46-9D98-726058C6AEE4}" srcOrd="0" destOrd="0" presId="urn:microsoft.com/office/officeart/2005/8/layout/hChevron3"/>
    <dgm:cxn modelId="{56D759CE-8E84-F049-A9AD-A9A7B9779987}" type="presOf" srcId="{646941BD-AC64-B64A-A3FD-DDFDBDF26B0D}" destId="{8593C924-8734-E84B-A3FA-71B3CA600C19}" srcOrd="0" destOrd="0" presId="urn:microsoft.com/office/officeart/2005/8/layout/hChevron3"/>
    <dgm:cxn modelId="{11951ADB-FF34-3044-8D58-C73FF8910F40}" srcId="{09AF714C-C708-624B-A433-A5A290F20D78}" destId="{F793D06A-8FEC-CB4C-A296-E172C8224D7B}" srcOrd="1" destOrd="0" parTransId="{2B8C65EB-3E48-F341-BD07-D0D86A0CF346}" sibTransId="{7D72E029-5A8C-C445-9027-A9F7D53BD8F5}"/>
    <dgm:cxn modelId="{BC1AA6FB-E2A1-5941-A2BA-B695CE5CF208}" type="presOf" srcId="{09AF714C-C708-624B-A433-A5A290F20D78}" destId="{D7CA23CA-4EBD-594E-9545-008C4EF15E36}" srcOrd="0" destOrd="0" presId="urn:microsoft.com/office/officeart/2005/8/layout/hChevron3"/>
    <dgm:cxn modelId="{B571A838-4281-7A4D-8327-A259AFB1E8A8}" type="presParOf" srcId="{D7CA23CA-4EBD-594E-9545-008C4EF15E36}" destId="{86E0ABE2-D71F-CF4C-8A2E-09D2FBCFAE52}" srcOrd="0" destOrd="0" presId="urn:microsoft.com/office/officeart/2005/8/layout/hChevron3"/>
    <dgm:cxn modelId="{3E0ED52F-7CDD-3349-B80B-1800CA3CFEEB}" type="presParOf" srcId="{D7CA23CA-4EBD-594E-9545-008C4EF15E36}" destId="{D42880E7-6D92-714B-9B87-1A79A418629D}" srcOrd="1" destOrd="0" presId="urn:microsoft.com/office/officeart/2005/8/layout/hChevron3"/>
    <dgm:cxn modelId="{06527853-11D7-834D-91DE-A4CFCED5EEED}" type="presParOf" srcId="{D7CA23CA-4EBD-594E-9545-008C4EF15E36}" destId="{F991C5E3-AB43-6B43-94B4-C20E922238DC}" srcOrd="2" destOrd="0" presId="urn:microsoft.com/office/officeart/2005/8/layout/hChevron3"/>
    <dgm:cxn modelId="{661277A5-8934-6647-8568-1EF3D01EE778}" type="presParOf" srcId="{D7CA23CA-4EBD-594E-9545-008C4EF15E36}" destId="{55DE970A-041C-CF4D-83D4-6D57E2045C7F}" srcOrd="3" destOrd="0" presId="urn:microsoft.com/office/officeart/2005/8/layout/hChevron3"/>
    <dgm:cxn modelId="{55B65559-F65B-9C43-A8EF-D33E69351F80}" type="presParOf" srcId="{D7CA23CA-4EBD-594E-9545-008C4EF15E36}" destId="{30F2DF6D-9375-9E47-973B-919BCDADE34C}" srcOrd="4" destOrd="0" presId="urn:microsoft.com/office/officeart/2005/8/layout/hChevron3"/>
    <dgm:cxn modelId="{886BEB9A-ED0F-8848-A386-B1FCD9F6D274}" type="presParOf" srcId="{D7CA23CA-4EBD-594E-9545-008C4EF15E36}" destId="{804D2E0E-4C9D-2D45-9068-8870096264E6}" srcOrd="5" destOrd="0" presId="urn:microsoft.com/office/officeart/2005/8/layout/hChevron3"/>
    <dgm:cxn modelId="{7B2BA322-7DAC-0A45-8A94-48FBF96A21F1}" type="presParOf" srcId="{D7CA23CA-4EBD-594E-9545-008C4EF15E36}" destId="{AB63E3B0-66C1-3D46-9D98-726058C6AEE4}" srcOrd="6" destOrd="0" presId="urn:microsoft.com/office/officeart/2005/8/layout/hChevron3"/>
    <dgm:cxn modelId="{6EBF475C-BBA6-274C-90EB-E1656A46A67E}" type="presParOf" srcId="{D7CA23CA-4EBD-594E-9545-008C4EF15E36}" destId="{3F7AC77B-6D48-F74F-BD90-7ABF3ED568D4}" srcOrd="7" destOrd="0" presId="urn:microsoft.com/office/officeart/2005/8/layout/hChevron3"/>
    <dgm:cxn modelId="{E5C9B330-BC16-D441-96D0-D618AA7C57E1}" type="presParOf" srcId="{D7CA23CA-4EBD-594E-9545-008C4EF15E36}" destId="{9BE0CC3B-9ADF-5D49-85F2-A37866D13EB5}" srcOrd="8" destOrd="0" presId="urn:microsoft.com/office/officeart/2005/8/layout/hChevron3"/>
    <dgm:cxn modelId="{7CE67FAF-187E-914B-B7C1-80A6331DECE5}" type="presParOf" srcId="{D7CA23CA-4EBD-594E-9545-008C4EF15E36}" destId="{4015AF3D-9722-3040-9FF2-8961AD7C2FD0}" srcOrd="9" destOrd="0" presId="urn:microsoft.com/office/officeart/2005/8/layout/hChevron3"/>
    <dgm:cxn modelId="{C2B8C897-3762-0042-86BA-9FD53A6255B9}" type="presParOf" srcId="{D7CA23CA-4EBD-594E-9545-008C4EF15E36}" destId="{8593C924-8734-E84B-A3FA-71B3CA600C19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F714C-C708-624B-A433-A5A290F20D78}" type="doc">
      <dgm:prSet loTypeId="urn:microsoft.com/office/officeart/2005/8/layout/hChevron3" loCatId="" qsTypeId="urn:microsoft.com/office/officeart/2005/8/quickstyle/simple4" qsCatId="simple" csTypeId="urn:microsoft.com/office/officeart/2005/8/colors/accent0_3" csCatId="mainScheme" phldr="1"/>
      <dgm:spPr/>
    </dgm:pt>
    <dgm:pt modelId="{F23279D2-742E-4C45-B782-97E23E57877E}">
      <dgm:prSet phldrT="[Text]"/>
      <dgm:spPr/>
      <dgm:t>
        <a:bodyPr/>
        <a:lstStyle/>
        <a:p>
          <a:r>
            <a:rPr lang="en-US" dirty="0"/>
            <a:t>Overview Effect</a:t>
          </a:r>
        </a:p>
      </dgm:t>
    </dgm:pt>
    <dgm:pt modelId="{CBB2BE93-86A6-2A48-A0D6-DC27C569DAF4}" type="parTrans" cxnId="{8E73A412-C165-0745-9275-7AB97D426595}">
      <dgm:prSet/>
      <dgm:spPr/>
      <dgm:t>
        <a:bodyPr/>
        <a:lstStyle/>
        <a:p>
          <a:endParaRPr lang="en-US"/>
        </a:p>
      </dgm:t>
    </dgm:pt>
    <dgm:pt modelId="{C3CE9B4F-9CF6-FE4E-9B1D-38E2307096AF}" type="sibTrans" cxnId="{8E73A412-C165-0745-9275-7AB97D426595}">
      <dgm:prSet/>
      <dgm:spPr/>
      <dgm:t>
        <a:bodyPr/>
        <a:lstStyle/>
        <a:p>
          <a:endParaRPr lang="en-US"/>
        </a:p>
      </dgm:t>
    </dgm:pt>
    <dgm:pt modelId="{D1233CDE-7D63-9345-8356-F490817660FE}">
      <dgm:prSet phldrT="[Text]"/>
      <dgm:spPr/>
      <dgm:t>
        <a:bodyPr/>
        <a:lstStyle/>
        <a:p>
          <a:r>
            <a:rPr lang="en-US" dirty="0"/>
            <a:t>Work &amp; Vocation</a:t>
          </a:r>
        </a:p>
      </dgm:t>
    </dgm:pt>
    <dgm:pt modelId="{036D0436-5122-0941-83F4-92263FCBF51F}" type="parTrans" cxnId="{5C32131F-7443-6047-B4E8-179534B843E6}">
      <dgm:prSet/>
      <dgm:spPr/>
      <dgm:t>
        <a:bodyPr/>
        <a:lstStyle/>
        <a:p>
          <a:endParaRPr lang="en-US"/>
        </a:p>
      </dgm:t>
    </dgm:pt>
    <dgm:pt modelId="{D095E96A-650E-584B-82D8-FDF9CFA8D07C}" type="sibTrans" cxnId="{5C32131F-7443-6047-B4E8-179534B843E6}">
      <dgm:prSet/>
      <dgm:spPr/>
      <dgm:t>
        <a:bodyPr/>
        <a:lstStyle/>
        <a:p>
          <a:endParaRPr lang="en-US"/>
        </a:p>
      </dgm:t>
    </dgm:pt>
    <dgm:pt modelId="{C4F37E8F-A808-0049-BC25-F9B426257E87}">
      <dgm:prSet phldrT="[Text]"/>
      <dgm:spPr/>
      <dgm:t>
        <a:bodyPr/>
        <a:lstStyle/>
        <a:p>
          <a:r>
            <a:rPr lang="en-US" dirty="0"/>
            <a:t>Power &amp; Money</a:t>
          </a:r>
        </a:p>
      </dgm:t>
    </dgm:pt>
    <dgm:pt modelId="{D33EB2C4-99A6-A64C-9EFD-F1EB5332A219}" type="parTrans" cxnId="{E8FF7C59-3B2C-3E41-BF21-5D10C921B628}">
      <dgm:prSet/>
      <dgm:spPr/>
      <dgm:t>
        <a:bodyPr/>
        <a:lstStyle/>
        <a:p>
          <a:endParaRPr lang="en-US"/>
        </a:p>
      </dgm:t>
    </dgm:pt>
    <dgm:pt modelId="{E8704A45-F678-1B49-9F84-B87134CF199D}" type="sibTrans" cxnId="{E8FF7C59-3B2C-3E41-BF21-5D10C921B628}">
      <dgm:prSet/>
      <dgm:spPr/>
      <dgm:t>
        <a:bodyPr/>
        <a:lstStyle/>
        <a:p>
          <a:endParaRPr lang="en-US"/>
        </a:p>
      </dgm:t>
    </dgm:pt>
    <dgm:pt modelId="{646941BD-AC64-B64A-A3FD-DDFDBDF26B0D}">
      <dgm:prSet phldrT="[Text]"/>
      <dgm:spPr/>
      <dgm:t>
        <a:bodyPr/>
        <a:lstStyle/>
        <a:p>
          <a:r>
            <a:rPr lang="en-US" dirty="0"/>
            <a:t>Cities &amp; Urbanization</a:t>
          </a:r>
        </a:p>
      </dgm:t>
    </dgm:pt>
    <dgm:pt modelId="{F86B933B-9F5E-3445-95D2-FF10BEEB6319}" type="parTrans" cxnId="{8D462F14-B6CC-8E48-B351-56AFE85115FC}">
      <dgm:prSet/>
      <dgm:spPr/>
      <dgm:t>
        <a:bodyPr/>
        <a:lstStyle/>
        <a:p>
          <a:endParaRPr lang="en-US"/>
        </a:p>
      </dgm:t>
    </dgm:pt>
    <dgm:pt modelId="{D313B49B-C046-F249-8C08-FDF6861D8A7F}" type="sibTrans" cxnId="{8D462F14-B6CC-8E48-B351-56AFE85115FC}">
      <dgm:prSet/>
      <dgm:spPr/>
      <dgm:t>
        <a:bodyPr/>
        <a:lstStyle/>
        <a:p>
          <a:endParaRPr lang="en-US"/>
        </a:p>
      </dgm:t>
    </dgm:pt>
    <dgm:pt modelId="{F90CA0D5-D725-A24C-870B-1F494F64BAAF}">
      <dgm:prSet phldrT="[Text]"/>
      <dgm:spPr/>
      <dgm:t>
        <a:bodyPr/>
        <a:lstStyle/>
        <a:p>
          <a:r>
            <a:rPr lang="en-US" dirty="0"/>
            <a:t>Learning &amp; Knowledge</a:t>
          </a:r>
        </a:p>
      </dgm:t>
    </dgm:pt>
    <dgm:pt modelId="{A93DD223-8559-114F-AA7E-224A5F41D9EF}" type="parTrans" cxnId="{F4A56288-2A28-4D4D-B5C0-AD87725E3A87}">
      <dgm:prSet/>
      <dgm:spPr/>
      <dgm:t>
        <a:bodyPr/>
        <a:lstStyle/>
        <a:p>
          <a:endParaRPr lang="en-US"/>
        </a:p>
      </dgm:t>
    </dgm:pt>
    <dgm:pt modelId="{BD078466-AA29-C649-BBD7-D6C7841B5035}" type="sibTrans" cxnId="{F4A56288-2A28-4D4D-B5C0-AD87725E3A87}">
      <dgm:prSet/>
      <dgm:spPr/>
      <dgm:t>
        <a:bodyPr/>
        <a:lstStyle/>
        <a:p>
          <a:endParaRPr lang="en-US"/>
        </a:p>
      </dgm:t>
    </dgm:pt>
    <dgm:pt modelId="{F0085566-8C00-6E40-ACCE-4586AE798D69}">
      <dgm:prSet phldrT="[Text]"/>
      <dgm:spPr/>
      <dgm:t>
        <a:bodyPr/>
        <a:lstStyle/>
        <a:p>
          <a:r>
            <a:rPr lang="en-US" dirty="0"/>
            <a:t>Body &amp; Mind</a:t>
          </a:r>
        </a:p>
      </dgm:t>
    </dgm:pt>
    <dgm:pt modelId="{951B0ED6-B26A-454E-AFC1-3EB4CF3838FC}" type="parTrans" cxnId="{DC33A9D2-6F1D-2F49-A057-B63707C9C033}">
      <dgm:prSet/>
      <dgm:spPr/>
      <dgm:t>
        <a:bodyPr/>
        <a:lstStyle/>
        <a:p>
          <a:endParaRPr lang="en-US"/>
        </a:p>
      </dgm:t>
    </dgm:pt>
    <dgm:pt modelId="{AD21DBA5-0927-0A48-AA1A-9F959B812EB4}" type="sibTrans" cxnId="{DC33A9D2-6F1D-2F49-A057-B63707C9C033}">
      <dgm:prSet/>
      <dgm:spPr/>
      <dgm:t>
        <a:bodyPr/>
        <a:lstStyle/>
        <a:p>
          <a:endParaRPr lang="en-US"/>
        </a:p>
      </dgm:t>
    </dgm:pt>
    <dgm:pt modelId="{D7CA23CA-4EBD-594E-9545-008C4EF15E36}" type="pres">
      <dgm:prSet presAssocID="{09AF714C-C708-624B-A433-A5A290F20D78}" presName="Name0" presStyleCnt="0">
        <dgm:presLayoutVars>
          <dgm:dir/>
          <dgm:resizeHandles val="exact"/>
        </dgm:presLayoutVars>
      </dgm:prSet>
      <dgm:spPr/>
    </dgm:pt>
    <dgm:pt modelId="{86E0ABE2-D71F-CF4C-8A2E-09D2FBCFAE52}" type="pres">
      <dgm:prSet presAssocID="{F23279D2-742E-4C45-B782-97E23E57877E}" presName="parTxOnly" presStyleLbl="node1" presStyleIdx="0" presStyleCnt="6" custLinFactNeighborX="-305" custLinFactNeighborY="7681">
        <dgm:presLayoutVars>
          <dgm:bulletEnabled val="1"/>
        </dgm:presLayoutVars>
      </dgm:prSet>
      <dgm:spPr/>
    </dgm:pt>
    <dgm:pt modelId="{D42880E7-6D92-714B-9B87-1A79A418629D}" type="pres">
      <dgm:prSet presAssocID="{C3CE9B4F-9CF6-FE4E-9B1D-38E2307096AF}" presName="parSpace" presStyleCnt="0"/>
      <dgm:spPr/>
    </dgm:pt>
    <dgm:pt modelId="{41F5EE07-284D-B44A-B1B7-DE638E67ED01}" type="pres">
      <dgm:prSet presAssocID="{F90CA0D5-D725-A24C-870B-1F494F64BAAF}" presName="parTxOnly" presStyleLbl="node1" presStyleIdx="1" presStyleCnt="6">
        <dgm:presLayoutVars>
          <dgm:bulletEnabled val="1"/>
        </dgm:presLayoutVars>
      </dgm:prSet>
      <dgm:spPr/>
    </dgm:pt>
    <dgm:pt modelId="{1E891FC9-2581-254D-972B-A3E996F38E76}" type="pres">
      <dgm:prSet presAssocID="{BD078466-AA29-C649-BBD7-D6C7841B5035}" presName="parSpace" presStyleCnt="0"/>
      <dgm:spPr/>
    </dgm:pt>
    <dgm:pt modelId="{30F2DF6D-9375-9E47-973B-919BCDADE34C}" type="pres">
      <dgm:prSet presAssocID="{D1233CDE-7D63-9345-8356-F490817660FE}" presName="parTxOnly" presStyleLbl="node1" presStyleIdx="2" presStyleCnt="6">
        <dgm:presLayoutVars>
          <dgm:bulletEnabled val="1"/>
        </dgm:presLayoutVars>
      </dgm:prSet>
      <dgm:spPr/>
    </dgm:pt>
    <dgm:pt modelId="{804D2E0E-4C9D-2D45-9068-8870096264E6}" type="pres">
      <dgm:prSet presAssocID="{D095E96A-650E-584B-82D8-FDF9CFA8D07C}" presName="parSpace" presStyleCnt="0"/>
      <dgm:spPr/>
    </dgm:pt>
    <dgm:pt modelId="{9BE0CC3B-9ADF-5D49-85F2-A37866D13EB5}" type="pres">
      <dgm:prSet presAssocID="{C4F37E8F-A808-0049-BC25-F9B426257E87}" presName="parTxOnly" presStyleLbl="node1" presStyleIdx="3" presStyleCnt="6">
        <dgm:presLayoutVars>
          <dgm:bulletEnabled val="1"/>
        </dgm:presLayoutVars>
      </dgm:prSet>
      <dgm:spPr/>
    </dgm:pt>
    <dgm:pt modelId="{4015AF3D-9722-3040-9FF2-8961AD7C2FD0}" type="pres">
      <dgm:prSet presAssocID="{E8704A45-F678-1B49-9F84-B87134CF199D}" presName="parSpace" presStyleCnt="0"/>
      <dgm:spPr/>
    </dgm:pt>
    <dgm:pt modelId="{8593C924-8734-E84B-A3FA-71B3CA600C19}" type="pres">
      <dgm:prSet presAssocID="{646941BD-AC64-B64A-A3FD-DDFDBDF26B0D}" presName="parTxOnly" presStyleLbl="node1" presStyleIdx="4" presStyleCnt="6">
        <dgm:presLayoutVars>
          <dgm:bulletEnabled val="1"/>
        </dgm:presLayoutVars>
      </dgm:prSet>
      <dgm:spPr/>
    </dgm:pt>
    <dgm:pt modelId="{7B4FC950-1F19-3D44-B92F-67E8B3DC801A}" type="pres">
      <dgm:prSet presAssocID="{D313B49B-C046-F249-8C08-FDF6861D8A7F}" presName="parSpace" presStyleCnt="0"/>
      <dgm:spPr/>
    </dgm:pt>
    <dgm:pt modelId="{B3D010E7-6358-3246-B465-A9BDC12C49D5}" type="pres">
      <dgm:prSet presAssocID="{F0085566-8C00-6E40-ACCE-4586AE798D69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79DB3806-E2AC-3C4A-B7A7-F2263CACCEC8}" type="presOf" srcId="{646941BD-AC64-B64A-A3FD-DDFDBDF26B0D}" destId="{8593C924-8734-E84B-A3FA-71B3CA600C19}" srcOrd="0" destOrd="0" presId="urn:microsoft.com/office/officeart/2005/8/layout/hChevron3"/>
    <dgm:cxn modelId="{8E73A412-C165-0745-9275-7AB97D426595}" srcId="{09AF714C-C708-624B-A433-A5A290F20D78}" destId="{F23279D2-742E-4C45-B782-97E23E57877E}" srcOrd="0" destOrd="0" parTransId="{CBB2BE93-86A6-2A48-A0D6-DC27C569DAF4}" sibTransId="{C3CE9B4F-9CF6-FE4E-9B1D-38E2307096AF}"/>
    <dgm:cxn modelId="{8D462F14-B6CC-8E48-B351-56AFE85115FC}" srcId="{09AF714C-C708-624B-A433-A5A290F20D78}" destId="{646941BD-AC64-B64A-A3FD-DDFDBDF26B0D}" srcOrd="4" destOrd="0" parTransId="{F86B933B-9F5E-3445-95D2-FF10BEEB6319}" sibTransId="{D313B49B-C046-F249-8C08-FDF6861D8A7F}"/>
    <dgm:cxn modelId="{5C32131F-7443-6047-B4E8-179534B843E6}" srcId="{09AF714C-C708-624B-A433-A5A290F20D78}" destId="{D1233CDE-7D63-9345-8356-F490817660FE}" srcOrd="2" destOrd="0" parTransId="{036D0436-5122-0941-83F4-92263FCBF51F}" sibTransId="{D095E96A-650E-584B-82D8-FDF9CFA8D07C}"/>
    <dgm:cxn modelId="{3F05262D-0FDE-C042-94E4-CDEB15C1806B}" type="presOf" srcId="{C4F37E8F-A808-0049-BC25-F9B426257E87}" destId="{9BE0CC3B-9ADF-5D49-85F2-A37866D13EB5}" srcOrd="0" destOrd="0" presId="urn:microsoft.com/office/officeart/2005/8/layout/hChevron3"/>
    <dgm:cxn modelId="{DC75122E-6C14-B444-94BF-27A225B45501}" type="presOf" srcId="{F0085566-8C00-6E40-ACCE-4586AE798D69}" destId="{B3D010E7-6358-3246-B465-A9BDC12C49D5}" srcOrd="0" destOrd="0" presId="urn:microsoft.com/office/officeart/2005/8/layout/hChevron3"/>
    <dgm:cxn modelId="{AE164840-B1CE-B641-B065-DDE8D64519DD}" type="presOf" srcId="{F23279D2-742E-4C45-B782-97E23E57877E}" destId="{86E0ABE2-D71F-CF4C-8A2E-09D2FBCFAE52}" srcOrd="0" destOrd="0" presId="urn:microsoft.com/office/officeart/2005/8/layout/hChevron3"/>
    <dgm:cxn modelId="{2AC0BB44-13C0-4E42-8D50-00C51D4212F9}" type="presOf" srcId="{D1233CDE-7D63-9345-8356-F490817660FE}" destId="{30F2DF6D-9375-9E47-973B-919BCDADE34C}" srcOrd="0" destOrd="0" presId="urn:microsoft.com/office/officeart/2005/8/layout/hChevron3"/>
    <dgm:cxn modelId="{F791114D-8D0C-DB47-BC97-8819E25620D9}" type="presOf" srcId="{09AF714C-C708-624B-A433-A5A290F20D78}" destId="{D7CA23CA-4EBD-594E-9545-008C4EF15E36}" srcOrd="0" destOrd="0" presId="urn:microsoft.com/office/officeart/2005/8/layout/hChevron3"/>
    <dgm:cxn modelId="{E8FF7C59-3B2C-3E41-BF21-5D10C921B628}" srcId="{09AF714C-C708-624B-A433-A5A290F20D78}" destId="{C4F37E8F-A808-0049-BC25-F9B426257E87}" srcOrd="3" destOrd="0" parTransId="{D33EB2C4-99A6-A64C-9EFD-F1EB5332A219}" sibTransId="{E8704A45-F678-1B49-9F84-B87134CF199D}"/>
    <dgm:cxn modelId="{87485F71-868E-2641-9789-69DFF592B8B8}" type="presOf" srcId="{F90CA0D5-D725-A24C-870B-1F494F64BAAF}" destId="{41F5EE07-284D-B44A-B1B7-DE638E67ED01}" srcOrd="0" destOrd="0" presId="urn:microsoft.com/office/officeart/2005/8/layout/hChevron3"/>
    <dgm:cxn modelId="{F4A56288-2A28-4D4D-B5C0-AD87725E3A87}" srcId="{09AF714C-C708-624B-A433-A5A290F20D78}" destId="{F90CA0D5-D725-A24C-870B-1F494F64BAAF}" srcOrd="1" destOrd="0" parTransId="{A93DD223-8559-114F-AA7E-224A5F41D9EF}" sibTransId="{BD078466-AA29-C649-BBD7-D6C7841B5035}"/>
    <dgm:cxn modelId="{DC33A9D2-6F1D-2F49-A057-B63707C9C033}" srcId="{09AF714C-C708-624B-A433-A5A290F20D78}" destId="{F0085566-8C00-6E40-ACCE-4586AE798D69}" srcOrd="5" destOrd="0" parTransId="{951B0ED6-B26A-454E-AFC1-3EB4CF3838FC}" sibTransId="{AD21DBA5-0927-0A48-AA1A-9F959B812EB4}"/>
    <dgm:cxn modelId="{D390AF6D-274E-494E-959E-FE2CC317A0F0}" type="presParOf" srcId="{D7CA23CA-4EBD-594E-9545-008C4EF15E36}" destId="{86E0ABE2-D71F-CF4C-8A2E-09D2FBCFAE52}" srcOrd="0" destOrd="0" presId="urn:microsoft.com/office/officeart/2005/8/layout/hChevron3"/>
    <dgm:cxn modelId="{73E7D3DC-62BB-1549-985E-B1C7D19663DC}" type="presParOf" srcId="{D7CA23CA-4EBD-594E-9545-008C4EF15E36}" destId="{D42880E7-6D92-714B-9B87-1A79A418629D}" srcOrd="1" destOrd="0" presId="urn:microsoft.com/office/officeart/2005/8/layout/hChevron3"/>
    <dgm:cxn modelId="{1E2B9DBD-6A2B-654F-90C2-EF73C7BC13C8}" type="presParOf" srcId="{D7CA23CA-4EBD-594E-9545-008C4EF15E36}" destId="{41F5EE07-284D-B44A-B1B7-DE638E67ED01}" srcOrd="2" destOrd="0" presId="urn:microsoft.com/office/officeart/2005/8/layout/hChevron3"/>
    <dgm:cxn modelId="{9032452B-B175-2C4B-A95E-14C13FB6E4C0}" type="presParOf" srcId="{D7CA23CA-4EBD-594E-9545-008C4EF15E36}" destId="{1E891FC9-2581-254D-972B-A3E996F38E76}" srcOrd="3" destOrd="0" presId="urn:microsoft.com/office/officeart/2005/8/layout/hChevron3"/>
    <dgm:cxn modelId="{D39A31A4-34B8-274D-9099-2B8E9FC65939}" type="presParOf" srcId="{D7CA23CA-4EBD-594E-9545-008C4EF15E36}" destId="{30F2DF6D-9375-9E47-973B-919BCDADE34C}" srcOrd="4" destOrd="0" presId="urn:microsoft.com/office/officeart/2005/8/layout/hChevron3"/>
    <dgm:cxn modelId="{F5AC5A83-1EB3-BB49-90AE-09EEEEE2F1D0}" type="presParOf" srcId="{D7CA23CA-4EBD-594E-9545-008C4EF15E36}" destId="{804D2E0E-4C9D-2D45-9068-8870096264E6}" srcOrd="5" destOrd="0" presId="urn:microsoft.com/office/officeart/2005/8/layout/hChevron3"/>
    <dgm:cxn modelId="{7E396198-5EF5-6F46-9C87-825A137F8329}" type="presParOf" srcId="{D7CA23CA-4EBD-594E-9545-008C4EF15E36}" destId="{9BE0CC3B-9ADF-5D49-85F2-A37866D13EB5}" srcOrd="6" destOrd="0" presId="urn:microsoft.com/office/officeart/2005/8/layout/hChevron3"/>
    <dgm:cxn modelId="{817D6A22-B206-1744-8E00-E4DE0D0F72B1}" type="presParOf" srcId="{D7CA23CA-4EBD-594E-9545-008C4EF15E36}" destId="{4015AF3D-9722-3040-9FF2-8961AD7C2FD0}" srcOrd="7" destOrd="0" presId="urn:microsoft.com/office/officeart/2005/8/layout/hChevron3"/>
    <dgm:cxn modelId="{157FC3A8-57B7-DF4C-AA29-CF1053B27658}" type="presParOf" srcId="{D7CA23CA-4EBD-594E-9545-008C4EF15E36}" destId="{8593C924-8734-E84B-A3FA-71B3CA600C19}" srcOrd="8" destOrd="0" presId="urn:microsoft.com/office/officeart/2005/8/layout/hChevron3"/>
    <dgm:cxn modelId="{3895F0ED-006D-FF4D-8CB6-8D80B215DC5A}" type="presParOf" srcId="{D7CA23CA-4EBD-594E-9545-008C4EF15E36}" destId="{7B4FC950-1F19-3D44-B92F-67E8B3DC801A}" srcOrd="9" destOrd="0" presId="urn:microsoft.com/office/officeart/2005/8/layout/hChevron3"/>
    <dgm:cxn modelId="{F3C6B048-098E-4C4F-9FE3-8BDE83BDB437}" type="presParOf" srcId="{D7CA23CA-4EBD-594E-9545-008C4EF15E36}" destId="{B3D010E7-6358-3246-B465-A9BDC12C49D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4878-167F-9A43-831A-5404D319CC59}">
      <dsp:nvSpPr>
        <dsp:cNvPr id="0" name=""/>
        <dsp:cNvSpPr/>
      </dsp:nvSpPr>
      <dsp:spPr>
        <a:xfrm>
          <a:off x="788669" y="0"/>
          <a:ext cx="8938260" cy="281756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05E14-E2DC-9E48-97B9-14CA4E8DB7AF}">
      <dsp:nvSpPr>
        <dsp:cNvPr id="0" name=""/>
        <dsp:cNvSpPr/>
      </dsp:nvSpPr>
      <dsp:spPr>
        <a:xfrm>
          <a:off x="148902" y="845268"/>
          <a:ext cx="3154680" cy="11270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Awareness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altLang="en-US" sz="2400" kern="1200" dirty="0"/>
            <a:t>意识</a:t>
          </a:r>
          <a:endParaRPr lang="en-US" sz="2400" kern="1200" dirty="0"/>
        </a:p>
      </dsp:txBody>
      <dsp:txXfrm>
        <a:off x="203919" y="900285"/>
        <a:ext cx="3044646" cy="1016991"/>
      </dsp:txXfrm>
    </dsp:sp>
    <dsp:sp modelId="{3322852B-F239-FD4B-A1BD-D7E07EE0FC1D}">
      <dsp:nvSpPr>
        <dsp:cNvPr id="0" name=""/>
        <dsp:cNvSpPr/>
      </dsp:nvSpPr>
      <dsp:spPr>
        <a:xfrm>
          <a:off x="3680459" y="845268"/>
          <a:ext cx="3154680" cy="112702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Understanding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altLang="en-US" sz="2400" kern="1200" dirty="0"/>
            <a:t>理解</a:t>
          </a:r>
          <a:endParaRPr lang="en-US" sz="2400" kern="1200" dirty="0"/>
        </a:p>
      </dsp:txBody>
      <dsp:txXfrm>
        <a:off x="3735476" y="900285"/>
        <a:ext cx="3044646" cy="1016991"/>
      </dsp:txXfrm>
    </dsp:sp>
    <dsp:sp modelId="{D42C8E57-5816-C744-AFA1-4E42D4AD5D53}">
      <dsp:nvSpPr>
        <dsp:cNvPr id="0" name=""/>
        <dsp:cNvSpPr/>
      </dsp:nvSpPr>
      <dsp:spPr>
        <a:xfrm>
          <a:off x="7212017" y="845268"/>
          <a:ext cx="3154680" cy="11270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altLang="en-US" sz="2400" kern="1200" dirty="0"/>
            <a:t>行动</a:t>
          </a:r>
          <a:endParaRPr lang="en-US" sz="2400" kern="1200" dirty="0"/>
        </a:p>
      </dsp:txBody>
      <dsp:txXfrm>
        <a:off x="7267034" y="900285"/>
        <a:ext cx="3044646" cy="1016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996B9-26EA-B34E-8749-945552497E1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F6B7D-66D4-8B43-BDC5-3142FB1F2F65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47578-96F0-0E4B-B669-0A1C3C054438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Film (2)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Watch powerful documentaries and discuss local and global issues</a:t>
          </a:r>
        </a:p>
      </dsp:txBody>
      <dsp:txXfrm rot="10800000">
        <a:off x="389016" y="1958102"/>
        <a:ext cx="2156106" cy="2322582"/>
      </dsp:txXfrm>
    </dsp:sp>
    <dsp:sp modelId="{E12C32AA-51FB-994E-80A0-A63E458C3381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7473-BA3A-0248-AC43-F4DACEED9ED5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Workshop (2)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Engage in interactive understanding of relevant issues</a:t>
          </a:r>
        </a:p>
      </dsp:txBody>
      <dsp:txXfrm rot="10800000">
        <a:off x="2916170" y="1958102"/>
        <a:ext cx="2156106" cy="2322582"/>
      </dsp:txXfrm>
    </dsp:sp>
    <dsp:sp modelId="{B08ED57B-97D1-2C4B-A0B4-1AC6D47CD119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352C0-913B-174D-8D38-51ED1C4141BC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Field trip (6)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Hands on and in-depth knowledge through site visits</a:t>
          </a:r>
        </a:p>
      </dsp:txBody>
      <dsp:txXfrm rot="10800000">
        <a:off x="5443323" y="1958102"/>
        <a:ext cx="2156106" cy="2322582"/>
      </dsp:txXfrm>
    </dsp:sp>
    <dsp:sp modelId="{464730C2-FEFA-A244-AA0A-3B6D402D268D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980DE-CAA7-0646-ABB4-0295941EBA98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Action campaign (4)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things happen in your community</a:t>
          </a:r>
        </a:p>
      </dsp:txBody>
      <dsp:txXfrm rot="10800000">
        <a:off x="7970476" y="1958102"/>
        <a:ext cx="2156106" cy="2322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0ABE2-D71F-CF4C-8A2E-09D2FBCFAE52}">
      <dsp:nvSpPr>
        <dsp:cNvPr id="0" name=""/>
        <dsp:cNvSpPr/>
      </dsp:nvSpPr>
      <dsp:spPr>
        <a:xfrm>
          <a:off x="1" y="0"/>
          <a:ext cx="2437804" cy="92657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Climate Change</a:t>
          </a:r>
        </a:p>
      </dsp:txBody>
      <dsp:txXfrm>
        <a:off x="1" y="0"/>
        <a:ext cx="2206161" cy="926572"/>
      </dsp:txXfrm>
    </dsp:sp>
    <dsp:sp modelId="{F991C5E3-AB43-6B43-94B4-C20E922238DC}">
      <dsp:nvSpPr>
        <dsp:cNvPr id="0" name=""/>
        <dsp:cNvSpPr/>
      </dsp:nvSpPr>
      <dsp:spPr>
        <a:xfrm>
          <a:off x="1951732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Diet &amp; Health</a:t>
          </a:r>
        </a:p>
      </dsp:txBody>
      <dsp:txXfrm>
        <a:off x="2415018" y="0"/>
        <a:ext cx="1511232" cy="926572"/>
      </dsp:txXfrm>
    </dsp:sp>
    <dsp:sp modelId="{30F2DF6D-9375-9E47-973B-919BCDADE34C}">
      <dsp:nvSpPr>
        <dsp:cNvPr id="0" name=""/>
        <dsp:cNvSpPr/>
      </dsp:nvSpPr>
      <dsp:spPr>
        <a:xfrm>
          <a:off x="3901975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Food Production</a:t>
          </a:r>
        </a:p>
      </dsp:txBody>
      <dsp:txXfrm>
        <a:off x="4365261" y="0"/>
        <a:ext cx="1511232" cy="926572"/>
      </dsp:txXfrm>
    </dsp:sp>
    <dsp:sp modelId="{AB63E3B0-66C1-3D46-9D98-726058C6AEE4}">
      <dsp:nvSpPr>
        <dsp:cNvPr id="0" name=""/>
        <dsp:cNvSpPr/>
      </dsp:nvSpPr>
      <dsp:spPr>
        <a:xfrm>
          <a:off x="5852219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Textiles</a:t>
          </a:r>
        </a:p>
      </dsp:txBody>
      <dsp:txXfrm>
        <a:off x="6315505" y="0"/>
        <a:ext cx="1511232" cy="926572"/>
      </dsp:txXfrm>
    </dsp:sp>
    <dsp:sp modelId="{9BE0CC3B-9ADF-5D49-85F2-A37866D13EB5}">
      <dsp:nvSpPr>
        <dsp:cNvPr id="0" name=""/>
        <dsp:cNvSpPr/>
      </dsp:nvSpPr>
      <dsp:spPr>
        <a:xfrm>
          <a:off x="7802463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Consumption &amp; Waste</a:t>
          </a:r>
        </a:p>
      </dsp:txBody>
      <dsp:txXfrm>
        <a:off x="8265749" y="0"/>
        <a:ext cx="1511232" cy="926572"/>
      </dsp:txXfrm>
    </dsp:sp>
    <dsp:sp modelId="{8593C924-8734-E84B-A3FA-71B3CA600C19}">
      <dsp:nvSpPr>
        <dsp:cNvPr id="0" name=""/>
        <dsp:cNvSpPr/>
      </dsp:nvSpPr>
      <dsp:spPr>
        <a:xfrm>
          <a:off x="9752707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Energy &amp; Mobility</a:t>
          </a:r>
        </a:p>
      </dsp:txBody>
      <dsp:txXfrm>
        <a:off x="10215993" y="0"/>
        <a:ext cx="1511232" cy="926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0ABE2-D71F-CF4C-8A2E-09D2FBCFAE52}">
      <dsp:nvSpPr>
        <dsp:cNvPr id="0" name=""/>
        <dsp:cNvSpPr/>
      </dsp:nvSpPr>
      <dsp:spPr>
        <a:xfrm>
          <a:off x="1" y="0"/>
          <a:ext cx="2437804" cy="92657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Overview Effect</a:t>
          </a:r>
        </a:p>
      </dsp:txBody>
      <dsp:txXfrm>
        <a:off x="1" y="0"/>
        <a:ext cx="2206161" cy="926572"/>
      </dsp:txXfrm>
    </dsp:sp>
    <dsp:sp modelId="{41F5EE07-284D-B44A-B1B7-DE638E67ED01}">
      <dsp:nvSpPr>
        <dsp:cNvPr id="0" name=""/>
        <dsp:cNvSpPr/>
      </dsp:nvSpPr>
      <dsp:spPr>
        <a:xfrm>
          <a:off x="1951732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Learning &amp; Knowledge</a:t>
          </a:r>
        </a:p>
      </dsp:txBody>
      <dsp:txXfrm>
        <a:off x="2415018" y="0"/>
        <a:ext cx="1511232" cy="926572"/>
      </dsp:txXfrm>
    </dsp:sp>
    <dsp:sp modelId="{30F2DF6D-9375-9E47-973B-919BCDADE34C}">
      <dsp:nvSpPr>
        <dsp:cNvPr id="0" name=""/>
        <dsp:cNvSpPr/>
      </dsp:nvSpPr>
      <dsp:spPr>
        <a:xfrm>
          <a:off x="3901975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 &amp; Vocation</a:t>
          </a:r>
        </a:p>
      </dsp:txBody>
      <dsp:txXfrm>
        <a:off x="4365261" y="0"/>
        <a:ext cx="1511232" cy="926572"/>
      </dsp:txXfrm>
    </dsp:sp>
    <dsp:sp modelId="{9BE0CC3B-9ADF-5D49-85F2-A37866D13EB5}">
      <dsp:nvSpPr>
        <dsp:cNvPr id="0" name=""/>
        <dsp:cNvSpPr/>
      </dsp:nvSpPr>
      <dsp:spPr>
        <a:xfrm>
          <a:off x="5852219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Power &amp; Money</a:t>
          </a:r>
        </a:p>
      </dsp:txBody>
      <dsp:txXfrm>
        <a:off x="6315505" y="0"/>
        <a:ext cx="1511232" cy="926572"/>
      </dsp:txXfrm>
    </dsp:sp>
    <dsp:sp modelId="{8593C924-8734-E84B-A3FA-71B3CA600C19}">
      <dsp:nvSpPr>
        <dsp:cNvPr id="0" name=""/>
        <dsp:cNvSpPr/>
      </dsp:nvSpPr>
      <dsp:spPr>
        <a:xfrm>
          <a:off x="7802463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Cities &amp; Urbanization</a:t>
          </a:r>
        </a:p>
      </dsp:txBody>
      <dsp:txXfrm>
        <a:off x="8265749" y="0"/>
        <a:ext cx="1511232" cy="926572"/>
      </dsp:txXfrm>
    </dsp:sp>
    <dsp:sp modelId="{B3D010E7-6358-3246-B465-A9BDC12C49D5}">
      <dsp:nvSpPr>
        <dsp:cNvPr id="0" name=""/>
        <dsp:cNvSpPr/>
      </dsp:nvSpPr>
      <dsp:spPr>
        <a:xfrm>
          <a:off x="9752707" y="0"/>
          <a:ext cx="2437804" cy="92657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Body &amp; Mind</a:t>
          </a:r>
        </a:p>
      </dsp:txBody>
      <dsp:txXfrm>
        <a:off x="10215993" y="0"/>
        <a:ext cx="1511232" cy="92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BE366-6F65-7E4F-ACD6-7D1138FFF696}" type="datetimeFigureOut">
              <a:rPr lang="en-US" smtClean="0"/>
              <a:t>6/9/18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9C326-E132-CF43-B677-DB937FCBC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fessional_Association_of_Diving_Instructors#cite_note-cronin-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rofessional_Association_of_Diving_Instructors#cite_note-WSJ-4" TargetMode="External"/><Relationship Id="rId5" Type="http://schemas.openxmlformats.org/officeDocument/2006/relationships/hyperlink" Target="https://en.wikipedia.org/wiki/List_of_diver_certification_organizations" TargetMode="External"/><Relationship Id="rId4" Type="http://schemas.openxmlformats.org/officeDocument/2006/relationships/hyperlink" Target="https://en.wikipedia.org/wiki/Recreational_divin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DIN-Light" charset="0"/>
                <a:ea typeface="DIN-Light" charset="0"/>
                <a:cs typeface="DIN-Light" charset="0"/>
              </a:rPr>
              <a:t>“Human resources are like natural resources; they're often buried deep. You have to go looking for them, they're not just lying around on the surface. You have to create the circumstances where they show themselves.</a:t>
            </a:r>
            <a:r>
              <a:rPr lang="en-US" sz="1200" baseline="0" dirty="0">
                <a:latin typeface="DIN-Light" charset="0"/>
                <a:ea typeface="DIN-Light" charset="0"/>
                <a:cs typeface="DIN-Light" charset="0"/>
              </a:rPr>
              <a:t> </a:t>
            </a:r>
            <a:r>
              <a:rPr lang="en-US" sz="1200" dirty="0">
                <a:latin typeface="DIN-Light" charset="0"/>
                <a:ea typeface="DIN-Light" charset="0"/>
                <a:cs typeface="DIN-Light" charset="0"/>
              </a:rPr>
              <a:t>I believe our only hope for the future is to adopt a new conception of human ecology, one in which we start to reconstitute our concept of the richness in human capacity.”</a:t>
            </a:r>
          </a:p>
          <a:p>
            <a:endParaRPr lang="en-US" sz="1200" dirty="0">
              <a:latin typeface="DIN-Light" charset="0"/>
              <a:ea typeface="DIN-Light" charset="0"/>
              <a:cs typeface="DIN-Light" charset="0"/>
            </a:endParaRPr>
          </a:p>
          <a:p>
            <a:r>
              <a:rPr lang="en-US" dirty="0"/>
              <a:t>https://</a:t>
            </a:r>
            <a:r>
              <a:rPr lang="en-US" dirty="0" err="1"/>
              <a:t>www.trendhunter.com</a:t>
            </a:r>
            <a:r>
              <a:rPr lang="en-US" dirty="0"/>
              <a:t>/keynote/redefining-education-speech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31E7-DF73-D842-873F-5DB13D15404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42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AEAA-8993-4284-A4F7-647CC955B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9C326-E132-CF43-B677-DB937FCBCD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8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DIN-Light" charset="0"/>
                <a:ea typeface="DIN-Light" charset="0"/>
                <a:cs typeface="DIN-Light" charset="0"/>
              </a:rPr>
              <a:t>http://</a:t>
            </a:r>
            <a:r>
              <a:rPr lang="en-US" sz="1200" dirty="0" err="1">
                <a:latin typeface="DIN-Light" charset="0"/>
                <a:ea typeface="DIN-Light" charset="0"/>
                <a:cs typeface="DIN-Light" charset="0"/>
              </a:rPr>
              <a:t>www.thehrobserver.com</a:t>
            </a:r>
            <a:r>
              <a:rPr lang="en-US" sz="1200" dirty="0">
                <a:latin typeface="DIN-Light" charset="0"/>
                <a:ea typeface="DIN-Light" charset="0"/>
                <a:cs typeface="DIN-Light" charset="0"/>
              </a:rPr>
              <a:t>/the-two-sides-of-the-employee-engagement-crisis/</a:t>
            </a:r>
          </a:p>
          <a:p>
            <a:endParaRPr lang="en-US" sz="1200" dirty="0">
              <a:latin typeface="DIN-Light" charset="0"/>
              <a:ea typeface="DIN-Light" charset="0"/>
              <a:cs typeface="DIN-Light" charset="0"/>
            </a:endParaRPr>
          </a:p>
          <a:p>
            <a:r>
              <a:rPr lang="en-US" dirty="0"/>
              <a:t>https://</a:t>
            </a:r>
            <a:r>
              <a:rPr lang="en-US" dirty="0" err="1"/>
              <a:t>ithinkbigger.com</a:t>
            </a:r>
            <a:r>
              <a:rPr lang="en-US" dirty="0"/>
              <a:t>/solving-employee-engagement-crisis/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hbr.org</a:t>
            </a:r>
            <a:r>
              <a:rPr lang="en-US" dirty="0"/>
              <a:t>/2016/08/the-dark-side-of-high-employee-engagement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carminegallo</a:t>
            </a:r>
            <a:r>
              <a:rPr lang="en-US" dirty="0"/>
              <a:t>/2011/11/11/your-emotionally-disconnected-employees/#21854cbe42d5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news.gallup.com</a:t>
            </a:r>
            <a:r>
              <a:rPr lang="en-US" dirty="0"/>
              <a:t>/poll/188144/employee-engagement-stagnant-2015.aspx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31E7-DF73-D842-873F-5DB13D15404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8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www.decision-wise.com</a:t>
            </a:r>
            <a:r>
              <a:rPr lang="en-US" dirty="0"/>
              <a:t>/employee-empowerment-vs-employee-engagement/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31E7-DF73-D842-873F-5DB13D15404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0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often forgotten, that a corporation has most responsibility for its own employees. </a:t>
            </a:r>
          </a:p>
          <a:p>
            <a:r>
              <a:rPr lang="en-US" baseline="0" dirty="0"/>
              <a:t>CSR directed to external organizations fails to hit the sweet spot. </a:t>
            </a:r>
          </a:p>
          <a:p>
            <a:r>
              <a:rPr lang="en-US" baseline="0" dirty="0"/>
              <a:t>It is through a training of more empathy towards the environments that employees are supported in their personal development.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9C326-E132-CF43-B677-DB937FCBC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AEAA-8993-4284-A4F7-647CC955B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9C326-E132-CF43-B677-DB937FCBCD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AEAA-8993-4284-A4F7-647CC955B7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indent="-609585">
              <a:buFont typeface="Wingdings" charset="2"/>
              <a:buChar char="Ø"/>
            </a:pPr>
            <a:r>
              <a:rPr lang="en-US" sz="1200" b="1" dirty="0"/>
              <a:t>Professional Association of Diving Instructors</a:t>
            </a:r>
            <a:r>
              <a:rPr lang="en-US" sz="1200" dirty="0"/>
              <a:t> (</a:t>
            </a:r>
            <a:r>
              <a:rPr lang="en-US" sz="1200" b="1" dirty="0"/>
              <a:t>PADI</a:t>
            </a:r>
            <a:r>
              <a:rPr lang="en-US" sz="1200" dirty="0"/>
              <a:t>) is the world's largest</a:t>
            </a:r>
            <a:r>
              <a:rPr lang="en-US" sz="1200" baseline="30000" dirty="0">
                <a:hlinkClick r:id="rId3"/>
              </a:rPr>
              <a:t>[2]</a:t>
            </a:r>
            <a:r>
              <a:rPr lang="en-US" sz="1200" dirty="0"/>
              <a:t> </a:t>
            </a:r>
            <a:r>
              <a:rPr lang="en-US" sz="1200" dirty="0">
                <a:hlinkClick r:id="rId4" tooltip="Recreational diving"/>
              </a:rPr>
              <a:t>recreational diving</a:t>
            </a:r>
            <a:r>
              <a:rPr lang="en-US" sz="1200" dirty="0"/>
              <a:t> membership and </a:t>
            </a:r>
            <a:r>
              <a:rPr lang="en-US" sz="1200" dirty="0">
                <a:hlinkClick r:id="rId5" tooltip="List of diver certification organizations"/>
              </a:rPr>
              <a:t>diver training organization</a:t>
            </a:r>
            <a:r>
              <a:rPr lang="en-US" sz="1200" dirty="0"/>
              <a:t> founded in 1966</a:t>
            </a:r>
          </a:p>
          <a:p>
            <a:pPr marL="609585" indent="-609585">
              <a:buFont typeface="Wingdings" charset="2"/>
              <a:buChar char="Ø"/>
            </a:pPr>
            <a:r>
              <a:rPr lang="en-US" sz="1200" dirty="0"/>
              <a:t>PADI courses range from minimal entry level to relatively advanced recreational diver certification, several specialized diving skills courses</a:t>
            </a:r>
          </a:p>
          <a:p>
            <a:pPr marL="609585" indent="-609585">
              <a:buFont typeface="Wingdings" charset="2"/>
              <a:buChar char="Ø"/>
            </a:pPr>
            <a:r>
              <a:rPr lang="en-US" sz="1200" dirty="0"/>
              <a:t>136k individual members and 6200 centers and </a:t>
            </a:r>
            <a:r>
              <a:rPr lang="en-US" sz="1200" dirty="0" err="1"/>
              <a:t>resport</a:t>
            </a:r>
            <a:endParaRPr lang="en-US" sz="1200" dirty="0"/>
          </a:p>
          <a:p>
            <a:pPr marL="609585" indent="-609585">
              <a:buFont typeface="Wingdings" charset="2"/>
              <a:buChar char="Ø"/>
            </a:pPr>
            <a:r>
              <a:rPr lang="en-US" sz="1200" dirty="0"/>
              <a:t>PADI's sister company Emergency First Response Corp provides a range of first aid and CPR programs for lay people</a:t>
            </a:r>
          </a:p>
          <a:p>
            <a:pPr marL="609585" indent="-609585">
              <a:buFont typeface="Wingdings" charset="2"/>
              <a:buChar char="Ø"/>
            </a:pPr>
            <a:r>
              <a:rPr lang="en-US" sz="1200" dirty="0"/>
              <a:t>In March 2017 it was announced that PADI was sold by Providence Equity Partners LLC for US$700 million.</a:t>
            </a:r>
            <a:r>
              <a:rPr lang="en-US" sz="1200" baseline="30000" dirty="0">
                <a:hlinkClick r:id="rId6"/>
              </a:rPr>
              <a:t>[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9C326-E132-CF43-B677-DB937FCBCD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9C326-E132-CF43-B677-DB937FCBCD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B5FF40-7C38-C44B-86A0-222BC7D3062C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8B2711-7046-1648-8C40-E7B58CBDBB78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B1C9B-5D2C-7F45-A076-81810B496E37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3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477C08D3-FAD1-E740-A882-5AB4FF53083C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32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D8F6EA32-54AF-A640-A1CC-11DA7B5881D6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35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2A7022AB-A091-4A46-B88D-16802FEA328F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3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77F8BEE6-1A1E-2643-8F24-B2084DBBEE91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8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C70219E8-542E-8F42-BFB3-5E4699C810B5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77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EB6B9800-77F3-F04D-85CE-F3D42A989E0C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18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7381083B-E9B8-304B-9D1D-B52D88EC9C24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45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CAC2E346-9B96-CB41-9ABF-3D6D2169144D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96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1CFE3-B2BE-C84C-A3B6-977B318BAC41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1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49ABE47D-D9D3-0541-BBB6-86F2DD481D28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1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48647D84-E1D8-7C49-B4A1-5DB2587632AC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9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B7A21-AEAB-4D4D-9429-B579E35742C3}" type="datetime1">
              <a:rPr lang="en-US" smtClean="0"/>
              <a:t>6/9/18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17D5D2-7F0B-574C-BC44-1283B257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43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57CE5B17-D355-244B-AD62-C88D4DDF35E7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81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FC19436E-C61D-2D48-B549-923080F5820B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29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DF423047-7F30-C242-861F-BB01B8A84E4D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408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719BDC5B-069C-374B-9290-4E0C5E4F95EF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Documents\Dropbox\GREENINI\Logo and Brand Identity\Green Initiatives Ic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4" y="0"/>
            <a:ext cx="1154072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351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0FCDE5A2-9958-0B41-8042-8FDC6F0738BF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75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1273C0B7-ABE1-524A-A0D5-DA8DC94F4F6F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232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6DDDAD04-6652-BD47-AEEC-A728DD06EE3B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82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524F9-DF70-1F42-991F-4A8AAF71F0B4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  <a:prstGeom prst="rect">
            <a:avLst/>
          </a:prstGeom>
        </p:spPr>
        <p:txBody>
          <a:bodyPr/>
          <a:lstStyle/>
          <a:p>
            <a:fld id="{18771185-2027-2D40-B12A-4897795636F8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9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</p:spPr>
        <p:txBody>
          <a:bodyPr/>
          <a:lstStyle/>
          <a:p>
            <a:fld id="{94AAAB32-371D-7E49-9628-8D1900514662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098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19600"/>
          </a:xfrm>
        </p:spPr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3"/>
            <a:ext cx="2844800" cy="365125"/>
          </a:xfrm>
        </p:spPr>
        <p:txBody>
          <a:bodyPr/>
          <a:lstStyle/>
          <a:p>
            <a:fld id="{772C3DD5-1F39-1B4D-8202-1187B4500663}" type="datetime1">
              <a:rPr lang="en-US" smtClean="0"/>
              <a:t>6/9/18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3"/>
            <a:ext cx="3860800" cy="365125"/>
          </a:xfr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/>
          <a:p>
            <a:fld id="{C1300A39-69C2-49CD-8935-46ED3B6F9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29124"/>
            <a:ext cx="10972800" cy="0"/>
          </a:xfrm>
          <a:prstGeom prst="line">
            <a:avLst/>
          </a:prstGeom>
          <a:ln w="28575">
            <a:solidFill>
              <a:srgbClr val="00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558800"/>
            <a:ext cx="9988062" cy="5703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F4E87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43470" y="1129125"/>
            <a:ext cx="10938933" cy="699676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rgbClr val="007245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541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-Video-Fullscreen-black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Titel 2"/>
          <p:cNvSpPr>
            <a:spLocks noGrp="1"/>
          </p:cNvSpPr>
          <p:nvPr>
            <p:ph type="title" hasCustomPrompt="1"/>
          </p:nvPr>
        </p:nvSpPr>
        <p:spPr>
          <a:xfrm>
            <a:off x="1547054" y="1935650"/>
            <a:ext cx="8925652" cy="1025921"/>
          </a:xfrm>
        </p:spPr>
        <p:txBody>
          <a:bodyPr wrap="square" anchor="t">
            <a:normAutofit/>
          </a:bodyPr>
          <a:lstStyle>
            <a:lvl1pPr>
              <a:lnSpc>
                <a:spcPct val="100000"/>
              </a:lnSpc>
              <a:defRPr sz="6667" u="none" cap="none" baseline="0">
                <a:solidFill>
                  <a:schemeClr val="bg1"/>
                </a:solidFill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de-DE" dirty="0"/>
              <a:t>Titel Oder Danksagung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747" y="4262249"/>
            <a:ext cx="896779" cy="1016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2" r="-4598"/>
          <a:stretch/>
        </p:blipFill>
        <p:spPr>
          <a:xfrm>
            <a:off x="10472705" y="1288088"/>
            <a:ext cx="896779" cy="1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51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4889322" y="1950721"/>
            <a:ext cx="6714245" cy="3960284"/>
          </a:xfrm>
        </p:spPr>
        <p:txBody>
          <a:bodyPr anchor="ctr" anchorCtr="1"/>
          <a:lstStyle>
            <a:lvl1pPr>
              <a:defRPr baseline="0">
                <a:solidFill>
                  <a:srgbClr val="666666"/>
                </a:solidFill>
              </a:defRPr>
            </a:lvl1pPr>
          </a:lstStyle>
          <a:p>
            <a:r>
              <a:rPr lang="de-DE"/>
              <a:t>Hier Bild einsetzen, ohne es zu verzerren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0783" y="1950721"/>
            <a:ext cx="3843459" cy="3960812"/>
          </a:xfrm>
        </p:spPr>
        <p:txBody>
          <a:bodyPr/>
          <a:lstStyle>
            <a:lvl1pPr>
              <a:defRPr baseline="0"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</a:lstStyle>
          <a:p>
            <a:pPr lvl="1"/>
            <a:r>
              <a:rPr lang="de-DE" dirty="0"/>
              <a:t>Standardabsatz (zweite Ebene)</a:t>
            </a:r>
          </a:p>
          <a:p>
            <a:pPr lvl="2"/>
            <a:r>
              <a:rPr lang="de-DE" dirty="0"/>
              <a:t>Mit Aufzählungspunkt (dritte Ebene)</a:t>
            </a:r>
          </a:p>
          <a:p>
            <a:pPr lvl="2"/>
            <a:r>
              <a:rPr lang="de-DE" dirty="0"/>
              <a:t>Es gibt max. zwei weitere Einzüge</a:t>
            </a:r>
          </a:p>
          <a:p>
            <a:pPr lvl="0"/>
            <a:r>
              <a:rPr lang="de-DE" dirty="0"/>
              <a:t>Zwischenüberschrift (erste Ebene)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0783" y="504001"/>
            <a:ext cx="8648699" cy="1047751"/>
          </a:xfrm>
        </p:spPr>
        <p:txBody>
          <a:bodyPr/>
          <a:lstStyle>
            <a:lvl1pPr>
              <a:defRPr sz="3733" baseline="0"/>
            </a:lvl1pPr>
          </a:lstStyle>
          <a:p>
            <a:r>
              <a:rPr lang="de-DE" dirty="0"/>
              <a:t>Folie mit schmalem Textblock neben Bild bzw. Screenshot</a:t>
            </a:r>
          </a:p>
        </p:txBody>
      </p:sp>
    </p:spTree>
    <p:extLst>
      <p:ext uri="{BB962C8B-B14F-4D97-AF65-F5344CB8AC3E}">
        <p14:creationId xmlns:p14="http://schemas.microsoft.com/office/powerpoint/2010/main" val="1833184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0783" y="1950721"/>
            <a:ext cx="9598267" cy="3960812"/>
          </a:xfrm>
        </p:spPr>
        <p:txBody>
          <a:bodyPr/>
          <a:lstStyle/>
          <a:p>
            <a:pPr lvl="1"/>
            <a:r>
              <a:rPr lang="de-DE" dirty="0"/>
              <a:t>Standardabsatz (zweite Ebene)</a:t>
            </a:r>
          </a:p>
          <a:p>
            <a:pPr lvl="2"/>
            <a:r>
              <a:rPr lang="de-DE" dirty="0"/>
              <a:t>Mit Aufzählungspunkt (dritte Ebene)</a:t>
            </a:r>
          </a:p>
          <a:p>
            <a:pPr lvl="2"/>
            <a:r>
              <a:rPr lang="de-DE" dirty="0"/>
              <a:t>Es gibt max. zwei weitere Einzüge</a:t>
            </a:r>
          </a:p>
          <a:p>
            <a:pPr lvl="0"/>
            <a:r>
              <a:rPr lang="de-DE" dirty="0"/>
              <a:t>Zwischenüberschrift (erste Ebene)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0783" y="504001"/>
            <a:ext cx="8648699" cy="1047751"/>
          </a:xfrm>
        </p:spPr>
        <p:txBody>
          <a:bodyPr/>
          <a:lstStyle>
            <a:lvl1pPr>
              <a:defRPr sz="3733" baseline="0"/>
            </a:lvl1pPr>
          </a:lstStyle>
          <a:p>
            <a:r>
              <a:rPr lang="de-DE" dirty="0"/>
              <a:t>Folie mit Headline (bis zu zwei Zeilen) und einspaltiger Copy</a:t>
            </a:r>
          </a:p>
        </p:txBody>
      </p:sp>
    </p:spTree>
    <p:extLst>
      <p:ext uri="{BB962C8B-B14F-4D97-AF65-F5344CB8AC3E}">
        <p14:creationId xmlns:p14="http://schemas.microsoft.com/office/powerpoint/2010/main" val="134883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1D37-A68D-8946-94B0-3620BA61E338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95E75-2BD1-FA4C-8FD5-CAD8C862E9D0}" type="datetime1">
              <a:rPr lang="en-US" smtClean="0"/>
              <a:t>6/9/18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6F7FE-FAAB-7D49-9710-A06E8FC84134}" type="datetime1">
              <a:rPr lang="en-US" smtClean="0"/>
              <a:t>6/9/18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9B1EA-DBE0-8942-87BB-9DF3E923C99D}" type="datetime1">
              <a:rPr lang="en-US" smtClean="0"/>
              <a:t>6/9/18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07B9-A491-6542-8EEB-F2B46FE653A6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10C18-2257-844C-8FD9-F600FE0477A8}" type="datetime1">
              <a:rPr lang="en-US" smtClean="0"/>
              <a:t>6/9/18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D5D2-7F0B-574C-BC44-1283B257B7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 @ seedsofchange.me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4CB7-65A6-2C4A-92B4-E1468664CCB2}" type="datetime1">
              <a:rPr lang="en-US" smtClean="0"/>
              <a:t>6/9/18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3C4EC-534D-5E4A-9670-D5BF5E105AAB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9753600" y="0"/>
            <a:ext cx="2438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80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eeds@greeninitiatives.c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://www.seedsofchange.m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533199" y="1520013"/>
            <a:ext cx="8925652" cy="1025921"/>
          </a:xfrm>
        </p:spPr>
        <p:txBody>
          <a:bodyPr>
            <a:normAutofit fontScale="90000"/>
          </a:bodyPr>
          <a:lstStyle/>
          <a:p>
            <a:r>
              <a:rPr kumimoji="1" lang="en-US" altLang="zh-CN" sz="6400" dirty="0"/>
              <a:t>Problem &amp; </a:t>
            </a:r>
            <a:br>
              <a:rPr kumimoji="1" lang="en-US" altLang="zh-CN" sz="6400" dirty="0"/>
            </a:br>
            <a:r>
              <a:rPr kumimoji="1" lang="en-US" altLang="zh-CN" sz="6400" dirty="0"/>
              <a:t>Opportunity</a:t>
            </a:r>
            <a:endParaRPr kumimoji="1" lang="zh-CN" altLang="en-US" sz="6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184" y="1935650"/>
            <a:ext cx="5265689" cy="46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9A36AF-4F95-432D-8C1C-45AF4C24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Module Structure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166BBC-AFE9-4294-8641-AF73C5843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650169"/>
              </p:ext>
            </p:extLst>
          </p:nvPr>
        </p:nvGraphicFramePr>
        <p:xfrm>
          <a:off x="838200" y="16861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31A7-A953-4A95-A623-13EB94C7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A39-69C2-49CD-8935-46ED3B6F949D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</p:spTree>
    <p:extLst>
      <p:ext uri="{BB962C8B-B14F-4D97-AF65-F5344CB8AC3E}">
        <p14:creationId xmlns:p14="http://schemas.microsoft.com/office/powerpoint/2010/main" val="122826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39497" y="1321470"/>
            <a:ext cx="4640252" cy="4869791"/>
          </a:xfrm>
        </p:spPr>
        <p:txBody>
          <a:bodyPr>
            <a:noAutofit/>
          </a:bodyPr>
          <a:lstStyle/>
          <a:p>
            <a:r>
              <a:rPr lang="en-US" sz="2000" b="1" dirty="0"/>
              <a:t>Collaborative learning </a:t>
            </a:r>
            <a:r>
              <a:rPr lang="en-US" sz="2000" dirty="0"/>
              <a:t>&gt; Community based and no virtual implementation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/>
              <a:t>合作性学习</a:t>
            </a:r>
            <a:r>
              <a:rPr lang="en-US" altLang="zh-CN" sz="2000" dirty="0"/>
              <a:t>&gt;</a:t>
            </a:r>
            <a:r>
              <a:rPr lang="zh-CN" altLang="en-US" sz="2000" dirty="0"/>
              <a:t>以社群为基础</a:t>
            </a:r>
            <a:r>
              <a:rPr lang="zh-CN" altLang="zh-CN" sz="2000" dirty="0"/>
              <a:t>，</a:t>
            </a:r>
            <a:r>
              <a:rPr lang="zh-CN" altLang="en-US" sz="2000" dirty="0"/>
              <a:t>无虚拟实行</a:t>
            </a:r>
            <a:endParaRPr lang="en-US" sz="2000" dirty="0"/>
          </a:p>
          <a:p>
            <a:r>
              <a:rPr lang="en-US" sz="2000" b="1" dirty="0"/>
              <a:t>Continuous learning</a:t>
            </a:r>
            <a:r>
              <a:rPr lang="en-US" sz="2000" dirty="0"/>
              <a:t> &gt; standardized expandable curriculum with individual target setting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/>
              <a:t>持续性学习</a:t>
            </a:r>
            <a:r>
              <a:rPr lang="en-US" altLang="zh-CN" sz="2000" dirty="0"/>
              <a:t>&gt;</a:t>
            </a:r>
            <a:r>
              <a:rPr lang="zh-CN" altLang="en-US" sz="2000" dirty="0"/>
              <a:t>含有个人目标设定的标准化可拓展式课程</a:t>
            </a:r>
            <a:endParaRPr lang="en-US" sz="2000" dirty="0"/>
          </a:p>
          <a:p>
            <a:r>
              <a:rPr lang="en-US" sz="2000" b="1" dirty="0"/>
              <a:t>Technology supported </a:t>
            </a:r>
            <a:r>
              <a:rPr lang="en-US" sz="2000" dirty="0"/>
              <a:t>&gt; online credit system which shows individual progress</a:t>
            </a:r>
          </a:p>
          <a:p>
            <a:pPr>
              <a:lnSpc>
                <a:spcPct val="110000"/>
              </a:lnSpc>
            </a:pPr>
            <a:r>
              <a:rPr lang="zh-CN" altLang="en-US" sz="2000" b="1" dirty="0"/>
              <a:t>技术支持</a:t>
            </a:r>
            <a:r>
              <a:rPr lang="en-US" altLang="zh-CN" sz="2000" dirty="0"/>
              <a:t>&gt;</a:t>
            </a:r>
            <a:r>
              <a:rPr lang="zh-CN" altLang="en-US" sz="2000" dirty="0"/>
              <a:t>网上学分系统展现个人进展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0785" y="307397"/>
            <a:ext cx="8648699" cy="1047751"/>
          </a:xfrm>
        </p:spPr>
        <p:txBody>
          <a:bodyPr>
            <a:normAutofit/>
          </a:bodyPr>
          <a:lstStyle/>
          <a:p>
            <a:r>
              <a:rPr lang="en-US" sz="4400" b="1" dirty="0"/>
              <a:t>Concept</a:t>
            </a:r>
            <a:r>
              <a:rPr lang="zh-CN" altLang="en-US" sz="4400" b="1" dirty="0"/>
              <a:t>概念</a:t>
            </a:r>
            <a:endParaRPr lang="en-US" sz="4400" b="1" dirty="0"/>
          </a:p>
        </p:txBody>
      </p:sp>
      <p:pic>
        <p:nvPicPr>
          <p:cNvPr id="22" name="内容占位符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168" y="5280805"/>
            <a:ext cx="461347" cy="4679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46477" y="5123037"/>
            <a:ext cx="442195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 err="1">
                <a:solidFill>
                  <a:schemeClr val="accent4"/>
                </a:solidFill>
              </a:rPr>
              <a:t>www.seedsofchange.me</a:t>
            </a:r>
            <a:r>
              <a:rPr lang="en-US" sz="1467" dirty="0">
                <a:solidFill>
                  <a:schemeClr val="accent4"/>
                </a:solidFill>
              </a:rPr>
              <a:t>     </a:t>
            </a:r>
          </a:p>
          <a:p>
            <a:r>
              <a:rPr lang="en-US" sz="1467" dirty="0">
                <a:solidFill>
                  <a:schemeClr val="accent4"/>
                </a:solidFill>
              </a:rPr>
              <a:t>http://</a:t>
            </a:r>
            <a:r>
              <a:rPr lang="en-US" sz="1467" dirty="0" err="1">
                <a:solidFill>
                  <a:schemeClr val="accent4"/>
                </a:solidFill>
              </a:rPr>
              <a:t>soc.admin.greeninitiatives.cn</a:t>
            </a:r>
            <a:r>
              <a:rPr lang="en-US" sz="1467" dirty="0">
                <a:solidFill>
                  <a:schemeClr val="accent4"/>
                </a:solidFill>
              </a:rPr>
              <a:t>/ (beta)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23165" y="831273"/>
            <a:ext cx="6575482" cy="4550343"/>
            <a:chOff x="4410121" y="1064864"/>
            <a:chExt cx="4499351" cy="2949575"/>
          </a:xfrm>
        </p:grpSpPr>
        <p:pic>
          <p:nvPicPr>
            <p:cNvPr id="25" name="图片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121" y="1064864"/>
              <a:ext cx="4499351" cy="29495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r="15040"/>
            <a:stretch/>
          </p:blipFill>
          <p:spPr>
            <a:xfrm>
              <a:off x="5041740" y="1382614"/>
              <a:ext cx="3230390" cy="1059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1118" r="2525"/>
            <a:stretch/>
          </p:blipFill>
          <p:spPr>
            <a:xfrm>
              <a:off x="5041740" y="1475789"/>
              <a:ext cx="3230390" cy="193532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0089560" y="3224122"/>
            <a:ext cx="1644139" cy="2931125"/>
            <a:chOff x="7529689" y="2418091"/>
            <a:chExt cx="1233104" cy="2198344"/>
          </a:xfrm>
        </p:grpSpPr>
        <p:pic>
          <p:nvPicPr>
            <p:cNvPr id="29" name="图片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689" y="2418091"/>
              <a:ext cx="1233104" cy="219834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130" y="2716872"/>
              <a:ext cx="858380" cy="1556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67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telospi.com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A0E28-E309-A34C-BF38-42C05C21C472}"/>
              </a:ext>
            </a:extLst>
          </p:cNvPr>
          <p:cNvSpPr txBox="1"/>
          <p:nvPr/>
        </p:nvSpPr>
        <p:spPr>
          <a:xfrm>
            <a:off x="4613563" y="4417358"/>
            <a:ext cx="36576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SOC is based on the learning target concept of PADI: Professional Association of Diving Instructors</a:t>
            </a:r>
          </a:p>
        </p:txBody>
      </p:sp>
    </p:spTree>
    <p:extLst>
      <p:ext uri="{BB962C8B-B14F-4D97-AF65-F5344CB8AC3E}">
        <p14:creationId xmlns:p14="http://schemas.microsoft.com/office/powerpoint/2010/main" val="30262789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81226"/>
            <a:ext cx="1082732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SOC: The Way the World Learns to Survive</a:t>
            </a:r>
            <a:br>
              <a:rPr lang="en-US" sz="3600" dirty="0"/>
            </a:br>
            <a:r>
              <a:rPr lang="zh-CN" altLang="en-US" sz="3600" dirty="0"/>
              <a:t>变革之源：世界学习生存的方式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0" y="1406789"/>
          <a:ext cx="12192000" cy="92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2598699"/>
            <a:ext cx="10668000" cy="5643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Standardized curriculum design  </a:t>
            </a:r>
            <a:r>
              <a:rPr lang="zh-CN" altLang="en-US" sz="2400" dirty="0">
                <a:solidFill>
                  <a:schemeClr val="tx1"/>
                </a:solidFill>
              </a:rPr>
              <a:t>标准化课程设计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504766"/>
            <a:ext cx="10668000" cy="588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Decentralized module organization  </a:t>
            </a:r>
            <a:r>
              <a:rPr lang="zh-CN" altLang="en-US" sz="2400" dirty="0">
                <a:solidFill>
                  <a:schemeClr val="tx1"/>
                </a:solidFill>
              </a:rPr>
              <a:t>分散板块组织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434665"/>
            <a:ext cx="10668000" cy="541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Open platform for best practice  </a:t>
            </a:r>
            <a:r>
              <a:rPr lang="zh-CN" altLang="en-US" sz="2400" dirty="0">
                <a:solidFill>
                  <a:schemeClr val="tx1"/>
                </a:solidFill>
              </a:rPr>
              <a:t>提供最佳实践的开放式平台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0" y="5264360"/>
          <a:ext cx="12192000" cy="92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D8B7B-6045-4C44-9F2D-A2A948BB05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2018 © seedsofchange.me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871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How does SOC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697"/>
            <a:ext cx="10515600" cy="3840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600" dirty="0"/>
              <a:t>Provide corporate, civil and school communities a standardized framework of ecological knowledge, which is valid beyond cultural boundaries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600" dirty="0"/>
              <a:t>Facilitate enjoyable learning experiences which create community bonding and mission alignment to retain members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600" dirty="0"/>
              <a:t>Give individuals clear learning objectives, which motivate to learn continuously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600" dirty="0"/>
              <a:t>Emphasize collaborative and transgenerational learning in community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14</a:t>
            </a:fld>
            <a:endParaRPr lang="en-US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0" y="5467739"/>
            <a:ext cx="12192000" cy="7000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Collect best practice and share efficiently to trigger 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</p:spTree>
    <p:extLst>
      <p:ext uri="{BB962C8B-B14F-4D97-AF65-F5344CB8AC3E}">
        <p14:creationId xmlns:p14="http://schemas.microsoft.com/office/powerpoint/2010/main" val="192455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485617"/>
            <a:ext cx="997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3"/>
              </a:rPr>
              <a:t>Seeds@greeninitiatives.cn</a:t>
            </a:r>
            <a:endParaRPr lang="en-US" sz="4800" dirty="0"/>
          </a:p>
          <a:p>
            <a:r>
              <a:rPr lang="en-US" sz="4800" dirty="0">
                <a:hlinkClick r:id="rId4"/>
              </a:rPr>
              <a:t>www.seedsofchange.me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819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-1350113" y="6613165"/>
          <a:ext cx="6255245" cy="41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椭圆 14"/>
          <p:cNvSpPr/>
          <p:nvPr/>
        </p:nvSpPr>
        <p:spPr>
          <a:xfrm>
            <a:off x="4976897" y="2852362"/>
            <a:ext cx="1858780" cy="18587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726773" y="3812992"/>
            <a:ext cx="8043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“We are currently facing the two biggest crisis in the history of our planet: the </a:t>
            </a:r>
            <a:r>
              <a:rPr lang="en-US" sz="2400" b="1" dirty="0">
                <a:latin typeface="DIN-Light" charset="0"/>
                <a:ea typeface="DIN-Light" charset="0"/>
                <a:cs typeface="DIN-Light" charset="0"/>
              </a:rPr>
              <a:t>crisis of human resources, and the crisis of natural resources. </a:t>
            </a:r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Both crisis are just as severe, have the same origin and need to be addressed with the same seriousness.”   </a:t>
            </a:r>
            <a:br>
              <a:rPr lang="en-US" sz="2400" dirty="0">
                <a:latin typeface="DIN-Light" charset="0"/>
                <a:ea typeface="DIN-Light" charset="0"/>
                <a:cs typeface="DIN-Light" charset="0"/>
              </a:rPr>
            </a:br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― </a:t>
            </a:r>
          </a:p>
          <a:p>
            <a:r>
              <a:rPr lang="en-US" sz="2400" b="1" dirty="0">
                <a:latin typeface="DIN-Light" charset="0"/>
                <a:ea typeface="DIN-Light" charset="0"/>
                <a:cs typeface="DIN-Light" charset="0"/>
              </a:rPr>
              <a:t>Sir Ken Robinson, </a:t>
            </a:r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Creativity and innovation expert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3524" y="1161557"/>
            <a:ext cx="8326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“The most important question facing humanity is this: Can we reach global empathy in time to avoid the collapse of civilization and save the Earth?” </a:t>
            </a:r>
            <a:br>
              <a:rPr lang="en-US" sz="2400" dirty="0">
                <a:latin typeface="DIN-Regular" charset="0"/>
                <a:ea typeface="DIN-Regular" charset="0"/>
                <a:cs typeface="DIN-Regular" charset="0"/>
              </a:rPr>
            </a:br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― </a:t>
            </a:r>
          </a:p>
          <a:p>
            <a:r>
              <a:rPr lang="en-US" sz="2400" b="1" dirty="0">
                <a:latin typeface="DIN-Light" charset="0"/>
                <a:ea typeface="DIN-Light" charset="0"/>
                <a:cs typeface="DIN-Light" charset="0"/>
              </a:rPr>
              <a:t>Jeremy Rifkin, </a:t>
            </a:r>
            <a:r>
              <a:rPr lang="en-US" sz="2400" dirty="0">
                <a:latin typeface="DIN-Light" charset="0"/>
                <a:ea typeface="DIN-Light" charset="0"/>
                <a:cs typeface="DIN-Light" charset="0"/>
              </a:rPr>
              <a:t>Economist and political advisor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209"/>
          <a:stretch/>
        </p:blipFill>
        <p:spPr>
          <a:xfrm>
            <a:off x="9490364" y="4523224"/>
            <a:ext cx="2701636" cy="2334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805544" cy="22444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7150919"/>
            <a:ext cx="4517151" cy="603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chemeClr val="tx1"/>
                </a:solidFill>
              </a:rPr>
              <a:t>Need to get the right quotes in here</a:t>
            </a:r>
          </a:p>
        </p:txBody>
      </p:sp>
    </p:spTree>
    <p:extLst>
      <p:ext uri="{BB962C8B-B14F-4D97-AF65-F5344CB8AC3E}">
        <p14:creationId xmlns:p14="http://schemas.microsoft.com/office/powerpoint/2010/main" val="146903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graphicFrame>
        <p:nvGraphicFramePr>
          <p:cNvPr id="2" name="图表 1"/>
          <p:cNvGraphicFramePr/>
          <p:nvPr>
            <p:extLst/>
          </p:nvPr>
        </p:nvGraphicFramePr>
        <p:xfrm>
          <a:off x="-1350113" y="6613165"/>
          <a:ext cx="6255245" cy="41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椭圆 14"/>
          <p:cNvSpPr/>
          <p:nvPr/>
        </p:nvSpPr>
        <p:spPr>
          <a:xfrm>
            <a:off x="4976896" y="2852361"/>
            <a:ext cx="6176133" cy="21304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-1"/>
            <a:ext cx="12186138" cy="68580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A39-69C2-49CD-8935-46ED3B6F949D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1219200"/>
            <a:ext cx="12192000" cy="3276600"/>
          </a:xfrm>
          <a:prstGeom prst="frame">
            <a:avLst>
              <a:gd name="adj1" fmla="val 334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</p:spTree>
    <p:extLst>
      <p:ext uri="{BB962C8B-B14F-4D97-AF65-F5344CB8AC3E}">
        <p14:creationId xmlns:p14="http://schemas.microsoft.com/office/powerpoint/2010/main" val="19644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A39-69C2-49CD-8935-46ED3B6F949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0"/>
            <a:ext cx="12192000" cy="6858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099343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company is a teaching and learning institution. [Peter F. Drucker]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</p:spTree>
    <p:extLst>
      <p:ext uri="{BB962C8B-B14F-4D97-AF65-F5344CB8AC3E}">
        <p14:creationId xmlns:p14="http://schemas.microsoft.com/office/powerpoint/2010/main" val="195105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Solution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747" y="4262249"/>
            <a:ext cx="896779" cy="1016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2" r="-4598"/>
          <a:stretch/>
        </p:blipFill>
        <p:spPr>
          <a:xfrm>
            <a:off x="10472705" y="1288088"/>
            <a:ext cx="896779" cy="1016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1F591-48AD-C94B-A2A2-51086B4ABD16}"/>
              </a:ext>
            </a:extLst>
          </p:cNvPr>
          <p:cNvSpPr txBox="1"/>
          <p:nvPr/>
        </p:nvSpPr>
        <p:spPr>
          <a:xfrm>
            <a:off x="9933709" y="2147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1987FE-73D3-5549-8B4C-D12043A74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526" y="2918697"/>
            <a:ext cx="2994092" cy="26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1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 – The Solution to the CSR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41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Corporations are faced with HR scarcity: its both difficult to recruit and retain valuable staff.</a:t>
            </a:r>
          </a:p>
          <a:p>
            <a:r>
              <a:rPr lang="en-US" dirty="0"/>
              <a:t>Recruitment and training are huge hidden costs. </a:t>
            </a:r>
          </a:p>
          <a:p>
            <a:r>
              <a:rPr lang="en-US" dirty="0"/>
              <a:t>Corporations are supposed to engage in CSR but perceive it rather in terms of marketing and greenwashing.</a:t>
            </a:r>
          </a:p>
          <a:p>
            <a:r>
              <a:rPr lang="en-US" dirty="0"/>
              <a:t>Sincere CSR projects can help substantially to create a lasting attachment to an organization and retain employees.</a:t>
            </a:r>
          </a:p>
          <a:p>
            <a:r>
              <a:rPr lang="en-US" dirty="0"/>
              <a:t>SOC is an idea with social value creating a win-win (corporation-society) case.</a:t>
            </a:r>
          </a:p>
          <a:p>
            <a:r>
              <a:rPr lang="en-US" dirty="0"/>
              <a:t>CSR usually struggles to bring customers and revenue streams into focus, because they fall apart.</a:t>
            </a:r>
          </a:p>
          <a:p>
            <a:r>
              <a:rPr lang="en-US" dirty="0"/>
              <a:t>SOC solves this problem: customer and revenue stream are merged. </a:t>
            </a:r>
          </a:p>
          <a:p>
            <a:r>
              <a:rPr lang="en-US" dirty="0"/>
              <a:t>CSR is established in regard to employees and environment.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Social vs. Ecological Responsibility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A39-69C2-49CD-8935-46ED3B6F949D}" type="slidenum">
              <a:rPr lang="en-US" sz="2000" smtClean="0"/>
              <a:t>8</a:t>
            </a:fld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26"/>
            <a:ext cx="12192000" cy="361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399"/>
            <a:ext cx="12192000" cy="329045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" y="2431572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865" y="2439987"/>
            <a:ext cx="117082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Seeds of Change</a:t>
            </a:r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rPr lang="en-US" sz="2800" dirty="0"/>
              <a:t>Learning What Matters For More Empathy Towards The Environment </a:t>
            </a:r>
          </a:p>
          <a:p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@ seedsofchange.me</a:t>
            </a:r>
          </a:p>
        </p:txBody>
      </p:sp>
    </p:spTree>
    <p:extLst>
      <p:ext uri="{BB962C8B-B14F-4D97-AF65-F5344CB8AC3E}">
        <p14:creationId xmlns:p14="http://schemas.microsoft.com/office/powerpoint/2010/main" val="130836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866D-B3D4-6441-A7CA-B0C5FA09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582"/>
            <a:ext cx="10515600" cy="1325563"/>
          </a:xfrm>
        </p:spPr>
        <p:txBody>
          <a:bodyPr/>
          <a:lstStyle/>
          <a:p>
            <a:r>
              <a:rPr lang="en-US" dirty="0"/>
              <a:t>Nudging towards behavior change.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521CE2F-E8CC-6744-BDE3-7279ED25308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8799"/>
          <a:ext cx="10515600" cy="28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D86BE-27CE-9740-A0E5-30428801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© seedsofchange.me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E5CDD-3A5A-A043-A8C4-A5FBADDD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D5D2-7F0B-574C-BC44-1283B257B72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3A912-405E-1744-9489-AF07FA70CB5E}"/>
              </a:ext>
            </a:extLst>
          </p:cNvPr>
          <p:cNvSpPr txBox="1"/>
          <p:nvPr/>
        </p:nvSpPr>
        <p:spPr>
          <a:xfrm>
            <a:off x="1042737" y="4969527"/>
            <a:ext cx="1475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Film</a:t>
            </a:r>
          </a:p>
          <a:p>
            <a:r>
              <a:rPr lang="en-US" sz="2800" dirty="0"/>
              <a:t>Forum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60608-9456-1D4D-A60E-68BF00D7419A}"/>
              </a:ext>
            </a:extLst>
          </p:cNvPr>
          <p:cNvSpPr txBox="1"/>
          <p:nvPr/>
        </p:nvSpPr>
        <p:spPr>
          <a:xfrm>
            <a:off x="4620127" y="4969527"/>
            <a:ext cx="271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Workshop</a:t>
            </a:r>
          </a:p>
          <a:p>
            <a:r>
              <a:rPr lang="en-US" sz="2800" dirty="0"/>
              <a:t>Fieldtrip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E813D-AE67-1F43-84EB-4DE8A5D7D08D}"/>
              </a:ext>
            </a:extLst>
          </p:cNvPr>
          <p:cNvSpPr txBox="1"/>
          <p:nvPr/>
        </p:nvSpPr>
        <p:spPr>
          <a:xfrm>
            <a:off x="8153400" y="4969526"/>
            <a:ext cx="271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Campaign</a:t>
            </a:r>
          </a:p>
        </p:txBody>
      </p:sp>
    </p:spTree>
    <p:extLst>
      <p:ext uri="{BB962C8B-B14F-4D97-AF65-F5344CB8AC3E}">
        <p14:creationId xmlns:p14="http://schemas.microsoft.com/office/powerpoint/2010/main" val="108457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{DB80437A-2842-DC4E-B29F-1EFF99CA5670}tf16401378</Template>
  <TotalTime>12116</TotalTime>
  <Words>915</Words>
  <Application>Microsoft Macintosh PowerPoint</Application>
  <PresentationFormat>Widescreen</PresentationFormat>
  <Paragraphs>130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DIN-Light</vt:lpstr>
      <vt:lpstr>DIN-Regular</vt:lpstr>
      <vt:lpstr>Myriad Pro</vt:lpstr>
      <vt:lpstr>黑体</vt:lpstr>
      <vt:lpstr>Apple Color Emoji</vt:lpstr>
      <vt:lpstr>Arial</vt:lpstr>
      <vt:lpstr>Calibri</vt:lpstr>
      <vt:lpstr>Cambria</vt:lpstr>
      <vt:lpstr>Wingdings</vt:lpstr>
      <vt:lpstr>Office Theme</vt:lpstr>
      <vt:lpstr>Problem &amp;  Opportunity</vt:lpstr>
      <vt:lpstr>PowerPoint Presentation</vt:lpstr>
      <vt:lpstr>Problem</vt:lpstr>
      <vt:lpstr>PowerPoint Presentation</vt:lpstr>
      <vt:lpstr>PowerPoint Presentation</vt:lpstr>
      <vt:lpstr>Solution</vt:lpstr>
      <vt:lpstr>SOC – The Solution to the CSR Dilemma</vt:lpstr>
      <vt:lpstr>Social vs. Ecological Responsibility</vt:lpstr>
      <vt:lpstr>Nudging towards behavior change. </vt:lpstr>
      <vt:lpstr>Module Structure</vt:lpstr>
      <vt:lpstr>Concept概念</vt:lpstr>
      <vt:lpstr>PowerPoint Presentation</vt:lpstr>
      <vt:lpstr>SOC: The Way the World Learns to Survive 变革之源：世界学习生存的方式</vt:lpstr>
      <vt:lpstr>How does SOC work?</vt:lpstr>
      <vt:lpstr>Contact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 wimberger</dc:creator>
  <cp:lastModifiedBy>knut wimberger</cp:lastModifiedBy>
  <cp:revision>253</cp:revision>
  <dcterms:created xsi:type="dcterms:W3CDTF">2017-06-26T03:34:54Z</dcterms:created>
  <dcterms:modified xsi:type="dcterms:W3CDTF">2018-06-08T23:08:56Z</dcterms:modified>
</cp:coreProperties>
</file>